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3" r:id="rId1"/>
    <p:sldMasterId id="2147483654" r:id="rId2"/>
  </p:sldMasterIdLst>
  <p:notesMasterIdLst>
    <p:notesMasterId r:id="rId16"/>
  </p:notesMasterIdLst>
  <p:sldIdLst>
    <p:sldId id="256" r:id="rId3"/>
    <p:sldId id="257"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80513"/>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8786"/>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3"/>
          <p:cNvSpPr txBox="1">
            <a:spLocks noGrp="1"/>
          </p:cNvSpPr>
          <p:nvPr>
            <p:ph type="dt" idx="10"/>
          </p:nvPr>
        </p:nvSpPr>
        <p:spPr>
          <a:xfrm>
            <a:off x="3884612" y="0"/>
            <a:ext cx="2971799" cy="458786"/>
          </a:xfrm>
          <a:prstGeom prst="rect">
            <a:avLst/>
          </a:prstGeom>
          <a:noFill/>
          <a:ln>
            <a:noFill/>
          </a:ln>
        </p:spPr>
        <p:txBody>
          <a:bodyPr lIns="91425" tIns="91425" rIns="91425" bIns="91425" anchor="t" anchorCtr="0"/>
          <a:lstStyle>
            <a:lvl1pPr marL="0" marR="0" indent="0" algn="r"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4"/>
          <p:cNvSpPr>
            <a:spLocks noGrp="1" noRot="1" noChangeAspect="1"/>
          </p:cNvSpPr>
          <p:nvPr>
            <p:ph type="sldImg" idx="3"/>
          </p:nvPr>
        </p:nvSpPr>
        <p:spPr>
          <a:xfrm>
            <a:off x="1135062" y="688975"/>
            <a:ext cx="4587874" cy="34417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rnd">
            <a:solidFill>
              <a:srgbClr val="000000"/>
            </a:solidFill>
            <a:prstDash val="solid"/>
            <a:miter/>
            <a:headEnd type="none" w="med" len="med"/>
            <a:tailEnd type="none" w="med" len="med"/>
          </a:ln>
        </p:spPr>
      </p:sp>
      <p:sp>
        <p:nvSpPr>
          <p:cNvPr id="5" name="Shape 5"/>
          <p:cNvSpPr txBox="1">
            <a:spLocks noGrp="1"/>
          </p:cNvSpPr>
          <p:nvPr>
            <p:ph type="body" idx="1"/>
          </p:nvPr>
        </p:nvSpPr>
        <p:spPr>
          <a:xfrm>
            <a:off x="685800" y="4360862"/>
            <a:ext cx="5486399" cy="4130674"/>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720136"/>
            <a:ext cx="2971799" cy="458786"/>
          </a:xfrm>
          <a:prstGeom prst="rect">
            <a:avLst/>
          </a:prstGeom>
          <a:noFill/>
          <a:ln>
            <a:noFill/>
          </a:ln>
        </p:spPr>
        <p:txBody>
          <a:bodyPr lIns="91425" tIns="91425" rIns="91425" bIns="91425" anchor="b" anchorCtr="0"/>
          <a:lstStyle>
            <a:lvl1pPr marL="0" marR="0" indent="0" algn="l"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 name="Shape 7"/>
          <p:cNvSpPr txBox="1">
            <a:spLocks noGrp="1"/>
          </p:cNvSpPr>
          <p:nvPr>
            <p:ph type="sldNum" idx="12"/>
          </p:nvPr>
        </p:nvSpPr>
        <p:spPr>
          <a:xfrm>
            <a:off x="3884612" y="8720136"/>
            <a:ext cx="2971799" cy="458786"/>
          </a:xfrm>
          <a:prstGeom prst="rect">
            <a:avLst/>
          </a:prstGeom>
          <a:noFill/>
          <a:ln>
            <a:noFill/>
          </a:ln>
        </p:spPr>
        <p:txBody>
          <a:bodyPr lIns="91425" tIns="91425" rIns="91425" bIns="91425" anchor="b" anchorCtr="0"/>
          <a:lstStyle>
            <a:lvl1pPr marL="0" marR="0" indent="0" algn="r"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253963142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txBox="1">
            <a:spLocks noGrp="1"/>
          </p:cNvSpPr>
          <p:nvPr>
            <p:ph type="body" idx="1"/>
          </p:nvPr>
        </p:nvSpPr>
        <p:spPr>
          <a:xfrm>
            <a:off x="685800" y="4360862"/>
            <a:ext cx="5486399" cy="4130674"/>
          </a:xfrm>
          <a:prstGeom prst="rect">
            <a:avLst/>
          </a:prstGeom>
        </p:spPr>
        <p:txBody>
          <a:bodyPr lIns="91425" tIns="91425" rIns="91425" bIns="91425" anchor="ctr" anchorCtr="0">
            <a:noAutofit/>
          </a:bodyPr>
          <a:lstStyle/>
          <a:p>
            <a:pPr>
              <a:spcBef>
                <a:spcPts val="0"/>
              </a:spcBef>
              <a:buNone/>
            </a:pPr>
            <a:endParaRPr/>
          </a:p>
        </p:txBody>
      </p:sp>
      <p:sp>
        <p:nvSpPr>
          <p:cNvPr id="63" name="Shape 63"/>
          <p:cNvSpPr>
            <a:spLocks noGrp="1" noRot="1" noChangeAspect="1"/>
          </p:cNvSpPr>
          <p:nvPr>
            <p:ph type="sldImg" idx="2"/>
          </p:nvPr>
        </p:nvSpPr>
        <p:spPr>
          <a:xfrm>
            <a:off x="1135062" y="688975"/>
            <a:ext cx="4587874" cy="34417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135062" y="688975"/>
            <a:ext cx="4587874" cy="34417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5" name="Shape 125"/>
          <p:cNvSpPr txBox="1">
            <a:spLocks noGrp="1"/>
          </p:cNvSpPr>
          <p:nvPr>
            <p:ph type="body" idx="1"/>
          </p:nvPr>
        </p:nvSpPr>
        <p:spPr>
          <a:xfrm>
            <a:off x="685800" y="4360862"/>
            <a:ext cx="5486399" cy="4130674"/>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t>This is the state approved list of classroom accommodations.  It is not a laundry list to pick form.  The accommodations should be related to the disability.  How the accommodations will be used should be explained in the IEP.  If grading is selected, what does that mean? How will the assignments be modified?  The accommodations provided in the classroom should match the modifications given for state testing.</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35062" y="688975"/>
            <a:ext cx="4587874" cy="34417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2" name="Shape 132"/>
          <p:cNvSpPr txBox="1">
            <a:spLocks noGrp="1"/>
          </p:cNvSpPr>
          <p:nvPr>
            <p:ph type="body" idx="1"/>
          </p:nvPr>
        </p:nvSpPr>
        <p:spPr>
          <a:xfrm>
            <a:off x="685800" y="4360862"/>
            <a:ext cx="5486399" cy="4130674"/>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t>These are for state tests.  These modifications should regularly occur in every day instruction. The details of how the modifications will be implemented should be explained in the IEP.</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685800" y="4360862"/>
            <a:ext cx="5486399" cy="4130674"/>
          </a:xfrm>
          <a:prstGeom prst="rect">
            <a:avLst/>
          </a:prstGeom>
        </p:spPr>
        <p:txBody>
          <a:bodyPr lIns="91425" tIns="91425" rIns="91425" bIns="91425" anchor="ctr" anchorCtr="0">
            <a:noAutofit/>
          </a:bodyPr>
          <a:lstStyle/>
          <a:p>
            <a:pPr>
              <a:spcBef>
                <a:spcPts val="0"/>
              </a:spcBef>
              <a:buNone/>
            </a:pPr>
            <a:endParaRPr/>
          </a:p>
        </p:txBody>
      </p:sp>
      <p:sp>
        <p:nvSpPr>
          <p:cNvPr id="138" name="Shape 138"/>
          <p:cNvSpPr>
            <a:spLocks noGrp="1" noRot="1" noChangeAspect="1"/>
          </p:cNvSpPr>
          <p:nvPr>
            <p:ph type="sldImg" idx="2"/>
          </p:nvPr>
        </p:nvSpPr>
        <p:spPr>
          <a:xfrm>
            <a:off x="1135062" y="688975"/>
            <a:ext cx="4587874" cy="34417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360862"/>
            <a:ext cx="5486399" cy="4130674"/>
          </a:xfrm>
          <a:prstGeom prst="rect">
            <a:avLst/>
          </a:prstGeom>
        </p:spPr>
        <p:txBody>
          <a:bodyPr lIns="91425" tIns="91425" rIns="91425" bIns="91425" anchor="ctr" anchorCtr="0">
            <a:noAutofit/>
          </a:bodyPr>
          <a:lstStyle/>
          <a:p>
            <a:pPr>
              <a:spcBef>
                <a:spcPts val="0"/>
              </a:spcBef>
              <a:buNone/>
            </a:pPr>
            <a:endParaRPr/>
          </a:p>
        </p:txBody>
      </p:sp>
      <p:sp>
        <p:nvSpPr>
          <p:cNvPr id="144" name="Shape 144"/>
          <p:cNvSpPr>
            <a:spLocks noGrp="1" noRot="1" noChangeAspect="1"/>
          </p:cNvSpPr>
          <p:nvPr>
            <p:ph type="sldImg" idx="2"/>
          </p:nvPr>
        </p:nvSpPr>
        <p:spPr>
          <a:xfrm>
            <a:off x="1135063" y="688975"/>
            <a:ext cx="4587875" cy="34417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685800" y="4360862"/>
            <a:ext cx="5486399" cy="4130674"/>
          </a:xfrm>
          <a:prstGeom prst="rect">
            <a:avLst/>
          </a:prstGeom>
        </p:spPr>
        <p:txBody>
          <a:bodyPr lIns="91425" tIns="91425" rIns="91425" bIns="91425" anchor="ctr" anchorCtr="0">
            <a:noAutofit/>
          </a:bodyPr>
          <a:lstStyle/>
          <a:p>
            <a:pPr>
              <a:spcBef>
                <a:spcPts val="0"/>
              </a:spcBef>
              <a:buNone/>
            </a:pPr>
            <a:endParaRPr/>
          </a:p>
        </p:txBody>
      </p:sp>
      <p:sp>
        <p:nvSpPr>
          <p:cNvPr id="69" name="Shape 69"/>
          <p:cNvSpPr>
            <a:spLocks noGrp="1" noRot="1" noChangeAspect="1"/>
          </p:cNvSpPr>
          <p:nvPr>
            <p:ph type="sldImg" idx="2"/>
          </p:nvPr>
        </p:nvSpPr>
        <p:spPr>
          <a:xfrm>
            <a:off x="1135063" y="688975"/>
            <a:ext cx="4587875" cy="34417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1135062" y="688975"/>
            <a:ext cx="4587874" cy="34417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1" name="Shape 81"/>
          <p:cNvSpPr txBox="1">
            <a:spLocks noGrp="1"/>
          </p:cNvSpPr>
          <p:nvPr>
            <p:ph type="body" idx="1"/>
          </p:nvPr>
        </p:nvSpPr>
        <p:spPr>
          <a:xfrm>
            <a:off x="685800" y="4360862"/>
            <a:ext cx="5486399" cy="4130674"/>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t>First special education law was Public Law 94-142, Education for All Handicapped Children,  enacted in 1975. IDEA was reauthorized in 2004, it is now called IDEIA.</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35062" y="688975"/>
            <a:ext cx="4587874" cy="34417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7" name="Shape 87"/>
          <p:cNvSpPr txBox="1">
            <a:spLocks noGrp="1"/>
          </p:cNvSpPr>
          <p:nvPr>
            <p:ph type="body" idx="1"/>
          </p:nvPr>
        </p:nvSpPr>
        <p:spPr>
          <a:xfrm>
            <a:off x="685800" y="4360862"/>
            <a:ext cx="5486399" cy="4130674"/>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t>If a student is found eligible, the parent must sign a consent for placement.  If a parent does not sign, services cannot be provided.  IEP teams determine the assessments to be conducted for a reevaluation.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35062" y="688975"/>
            <a:ext cx="4587874" cy="34417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4" name="Shape 94"/>
          <p:cNvSpPr txBox="1">
            <a:spLocks noGrp="1"/>
          </p:cNvSpPr>
          <p:nvPr>
            <p:ph type="body" idx="1"/>
          </p:nvPr>
        </p:nvSpPr>
        <p:spPr>
          <a:xfrm>
            <a:off x="685800" y="4360862"/>
            <a:ext cx="5486399" cy="4130674"/>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t>These are the 15 areas of eligibility in the state of North Carolina.  The highlighted areas of the most common found in general education classes.  It is also important to note that 85% of students with disabilities have average or above average cognitive ability.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35063" y="688975"/>
            <a:ext cx="4587875" cy="34417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0" name="Shape 100"/>
          <p:cNvSpPr txBox="1">
            <a:spLocks noGrp="1"/>
          </p:cNvSpPr>
          <p:nvPr>
            <p:ph type="body" idx="1"/>
          </p:nvPr>
        </p:nvSpPr>
        <p:spPr>
          <a:xfrm>
            <a:off x="685800" y="4360862"/>
            <a:ext cx="5486399" cy="4130674"/>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t>An IEP must be implemented as written.  Accommodations and modifications must be provided as written.  Changes to an IEP can be made at any time with an IEP team meeting, it must be reviewed at rewritten at a minimum of once a year.  IEP at Glance should be given to every teacher that works with the student.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1135062" y="688975"/>
            <a:ext cx="4587874" cy="34417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5" name="Shape 105"/>
          <p:cNvSpPr txBox="1">
            <a:spLocks noGrp="1"/>
          </p:cNvSpPr>
          <p:nvPr>
            <p:ph type="body" idx="1"/>
          </p:nvPr>
        </p:nvSpPr>
        <p:spPr>
          <a:xfrm>
            <a:off x="685800" y="4360862"/>
            <a:ext cx="5486399" cy="4130674"/>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t>This should be given to every teacher that works with the student.  Teachers are required to provide the accommodations listed.  Every teacher that works with the student must implement the IEP as written.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135062" y="688975"/>
            <a:ext cx="4587874" cy="34417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1" name="Shape 111"/>
          <p:cNvSpPr txBox="1">
            <a:spLocks noGrp="1"/>
          </p:cNvSpPr>
          <p:nvPr>
            <p:ph type="body" idx="1"/>
          </p:nvPr>
        </p:nvSpPr>
        <p:spPr>
          <a:xfrm>
            <a:off x="685800" y="4360862"/>
            <a:ext cx="5486399" cy="4130674"/>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t>The level of service is determined by the amount of time a student is removed for general education classes.  Regular level of service includes co-taught classes.  All schools are excepted to provide separate level of service for students following the Standard Course of Study that do not require a SBS program.  Block separate means all core academic classes are taught in an EC class.  Self-contained programs: SBS- Specialized Behavior Support,  SAC- Specialized Academic Content, AU- Autistic, OI- Orthopedically Impaired.  SAC and AU classes teach the Extended Content Standards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35062" y="688975"/>
            <a:ext cx="4587874" cy="34417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8" name="Shape 118"/>
          <p:cNvSpPr txBox="1">
            <a:spLocks noGrp="1"/>
          </p:cNvSpPr>
          <p:nvPr>
            <p:ph type="body" idx="1"/>
          </p:nvPr>
        </p:nvSpPr>
        <p:spPr>
          <a:xfrm>
            <a:off x="685800" y="4360862"/>
            <a:ext cx="5486399" cy="4130674"/>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t>This leads into accommodations and modifications.  Accommodations and modifications are meant to level the playing field, not give students an advantage.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Title Only">
    <p:bg>
      <p:bgPr>
        <a:solidFill>
          <a:schemeClr val="lt1"/>
        </a:solidFill>
        <a:effectLst/>
      </p:bgPr>
    </p:bg>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762000" y="762000"/>
            <a:ext cx="7924799" cy="1143000"/>
          </a:xfrm>
          <a:prstGeom prst="rect">
            <a:avLst/>
          </a:prstGeom>
          <a:noFill/>
          <a:ln>
            <a:noFill/>
          </a:ln>
        </p:spPr>
        <p:txBody>
          <a:bodyPr lIns="91425" tIns="91425" rIns="91425" bIns="91425" anchor="ctr" anchorCtr="1"/>
          <a:lstStyle>
            <a:lvl1pPr marL="0" indent="0" algn="l" rtl="0">
              <a:lnSpc>
                <a:spcPct val="90000"/>
              </a:lnSpc>
              <a:spcBef>
                <a:spcPts val="0"/>
              </a:spcBef>
              <a:spcAft>
                <a:spcPts val="0"/>
              </a:spcAft>
              <a:defRPr sz="3600" baseline="0">
                <a:solidFill>
                  <a:schemeClr val="dk2"/>
                </a:solidFill>
                <a:latin typeface="Arial"/>
                <a:ea typeface="Arial"/>
                <a:cs typeface="Arial"/>
                <a:sym typeface="Arial"/>
              </a:defRPr>
            </a:lvl1pPr>
            <a:lvl2pPr marL="0" indent="0" algn="l" rtl="0">
              <a:lnSpc>
                <a:spcPct val="90000"/>
              </a:lnSpc>
              <a:spcBef>
                <a:spcPts val="0"/>
              </a:spcBef>
              <a:spcAft>
                <a:spcPts val="0"/>
              </a:spcAft>
              <a:defRPr sz="3600" baseline="0">
                <a:solidFill>
                  <a:schemeClr val="dk2"/>
                </a:solidFill>
                <a:latin typeface="Arial"/>
                <a:ea typeface="Arial"/>
                <a:cs typeface="Arial"/>
                <a:sym typeface="Arial"/>
              </a:defRPr>
            </a:lvl2pPr>
            <a:lvl3pPr marL="0" indent="0" algn="l" rtl="0">
              <a:lnSpc>
                <a:spcPct val="90000"/>
              </a:lnSpc>
              <a:spcBef>
                <a:spcPts val="0"/>
              </a:spcBef>
              <a:spcAft>
                <a:spcPts val="0"/>
              </a:spcAft>
              <a:defRPr sz="3600" baseline="0">
                <a:solidFill>
                  <a:schemeClr val="dk2"/>
                </a:solidFill>
                <a:latin typeface="Arial"/>
                <a:ea typeface="Arial"/>
                <a:cs typeface="Arial"/>
                <a:sym typeface="Arial"/>
              </a:defRPr>
            </a:lvl3pPr>
            <a:lvl4pPr marL="0" indent="0" algn="l" rtl="0">
              <a:lnSpc>
                <a:spcPct val="90000"/>
              </a:lnSpc>
              <a:spcBef>
                <a:spcPts val="0"/>
              </a:spcBef>
              <a:spcAft>
                <a:spcPts val="0"/>
              </a:spcAft>
              <a:defRPr sz="3600" baseline="0">
                <a:solidFill>
                  <a:schemeClr val="dk2"/>
                </a:solidFill>
                <a:latin typeface="Arial"/>
                <a:ea typeface="Arial"/>
                <a:cs typeface="Arial"/>
                <a:sym typeface="Arial"/>
              </a:defRPr>
            </a:lvl4pPr>
            <a:lvl5pPr marL="0" indent="0" algn="l" rtl="0">
              <a:lnSpc>
                <a:spcPct val="90000"/>
              </a:lnSpc>
              <a:spcBef>
                <a:spcPts val="0"/>
              </a:spcBef>
              <a:spcAft>
                <a:spcPts val="0"/>
              </a:spcAft>
              <a:defRPr sz="3600" baseline="0">
                <a:solidFill>
                  <a:schemeClr val="dk2"/>
                </a:solidFill>
                <a:latin typeface="Arial"/>
                <a:ea typeface="Arial"/>
                <a:cs typeface="Arial"/>
                <a:sym typeface="Arial"/>
              </a:defRPr>
            </a:lvl5pPr>
            <a:lvl6pPr marL="0" indent="0" algn="l" rtl="0">
              <a:lnSpc>
                <a:spcPct val="90000"/>
              </a:lnSpc>
              <a:spcBef>
                <a:spcPts val="0"/>
              </a:spcBef>
              <a:spcAft>
                <a:spcPts val="0"/>
              </a:spcAft>
              <a:defRPr sz="3600" baseline="0">
                <a:solidFill>
                  <a:schemeClr val="dk2"/>
                </a:solidFill>
                <a:latin typeface="Arial"/>
                <a:ea typeface="Arial"/>
                <a:cs typeface="Arial"/>
                <a:sym typeface="Arial"/>
              </a:defRPr>
            </a:lvl6pPr>
            <a:lvl7pPr marL="0" indent="0" algn="l" rtl="0">
              <a:lnSpc>
                <a:spcPct val="90000"/>
              </a:lnSpc>
              <a:spcBef>
                <a:spcPts val="0"/>
              </a:spcBef>
              <a:spcAft>
                <a:spcPts val="0"/>
              </a:spcAft>
              <a:defRPr sz="3600" baseline="0">
                <a:solidFill>
                  <a:schemeClr val="dk2"/>
                </a:solidFill>
                <a:latin typeface="Arial"/>
                <a:ea typeface="Arial"/>
                <a:cs typeface="Arial"/>
                <a:sym typeface="Arial"/>
              </a:defRPr>
            </a:lvl7pPr>
            <a:lvl8pPr marL="0" indent="0" algn="l" rtl="0">
              <a:lnSpc>
                <a:spcPct val="90000"/>
              </a:lnSpc>
              <a:spcBef>
                <a:spcPts val="0"/>
              </a:spcBef>
              <a:spcAft>
                <a:spcPts val="0"/>
              </a:spcAft>
              <a:defRPr sz="3600" baseline="0">
                <a:solidFill>
                  <a:schemeClr val="dk2"/>
                </a:solidFill>
                <a:latin typeface="Arial"/>
                <a:ea typeface="Arial"/>
                <a:cs typeface="Arial"/>
                <a:sym typeface="Arial"/>
              </a:defRPr>
            </a:lvl8pPr>
            <a:lvl9pPr marL="0" indent="0" algn="l" rtl="0">
              <a:lnSpc>
                <a:spcPct val="90000"/>
              </a:lnSpc>
              <a:spcBef>
                <a:spcPts val="0"/>
              </a:spcBef>
              <a:spcAft>
                <a:spcPts val="0"/>
              </a:spcAft>
              <a:defRPr sz="3600" baseline="0">
                <a:solidFill>
                  <a:schemeClr val="dk2"/>
                </a:solidFill>
                <a:latin typeface="Arial"/>
                <a:ea typeface="Arial"/>
                <a:cs typeface="Arial"/>
                <a:sym typeface="Arial"/>
              </a:defRPr>
            </a:lvl9pPr>
          </a:lstStyle>
          <a:p>
            <a:endParaRPr/>
          </a:p>
        </p:txBody>
      </p:sp>
      <p:sp>
        <p:nvSpPr>
          <p:cNvPr id="23" name="Shape 23"/>
          <p:cNvSpPr txBox="1">
            <a:spLocks noGrp="1"/>
          </p:cNvSpPr>
          <p:nvPr>
            <p:ph type="body" idx="1"/>
          </p:nvPr>
        </p:nvSpPr>
        <p:spPr>
          <a:xfrm>
            <a:off x="1600200" y="2514600"/>
            <a:ext cx="6248399" cy="3886200"/>
          </a:xfrm>
          <a:prstGeom prst="rect">
            <a:avLst/>
          </a:prstGeom>
          <a:noFill/>
          <a:ln>
            <a:noFill/>
          </a:ln>
        </p:spPr>
        <p:txBody>
          <a:bodyPr lIns="91425" tIns="91425" rIns="91425" bIns="91425" anchor="t" anchorCtr="0"/>
          <a:lstStyle>
            <a:lvl1pPr marL="342900" indent="-263525" algn="l"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1pPr>
            <a:lvl2pPr marL="742950" indent="-215900" rtl="0">
              <a:lnSpc>
                <a:spcPct val="100000"/>
              </a:lnSpc>
              <a:spcBef>
                <a:spcPts val="480"/>
              </a:spcBef>
              <a:spcAft>
                <a:spcPts val="0"/>
              </a:spcAft>
              <a:buClr>
                <a:schemeClr val="dk1"/>
              </a:buClr>
              <a:buFont typeface="Arial"/>
              <a:buChar char="●"/>
              <a:defRPr sz="2400"/>
            </a:lvl2pPr>
            <a:lvl3pPr marL="1143000" indent="-171450" rtl="0">
              <a:lnSpc>
                <a:spcPct val="100000"/>
              </a:lnSpc>
              <a:spcBef>
                <a:spcPts val="400"/>
              </a:spcBef>
              <a:spcAft>
                <a:spcPts val="0"/>
              </a:spcAft>
              <a:buClr>
                <a:schemeClr val="dk1"/>
              </a:buClr>
              <a:buFont typeface="Arial"/>
              <a:buChar char="●"/>
              <a:defRPr sz="2000"/>
            </a:lvl3pPr>
            <a:lvl4pPr marL="1600200" indent="-174625" rtl="0">
              <a:lnSpc>
                <a:spcPct val="100000"/>
              </a:lnSpc>
              <a:spcBef>
                <a:spcPts val="360"/>
              </a:spcBef>
              <a:spcAft>
                <a:spcPts val="0"/>
              </a:spcAft>
              <a:buClr>
                <a:schemeClr val="dk1"/>
              </a:buClr>
              <a:buFont typeface="Arial"/>
              <a:buChar char="●"/>
              <a:defRPr sz="1800"/>
            </a:lvl4pPr>
            <a:lvl5pPr marL="2057400" indent="-184150" rtl="0">
              <a:lnSpc>
                <a:spcPct val="100000"/>
              </a:lnSpc>
              <a:spcBef>
                <a:spcPts val="360"/>
              </a:spcBef>
              <a:spcAft>
                <a:spcPts val="0"/>
              </a:spcAft>
              <a:buClr>
                <a:schemeClr val="dk1"/>
              </a:buClr>
              <a:buFont typeface="Arial"/>
              <a:buChar char="●"/>
              <a:defRPr sz="1800"/>
            </a:lvl5pPr>
            <a:lvl6pPr marL="2514600" indent="-158750"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6pPr>
            <a:lvl7pPr marL="2971800" indent="-158750"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7pPr>
            <a:lvl8pPr marL="3429000" indent="-158750"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8pPr>
            <a:lvl9pPr marL="3886200" indent="-158750"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9pPr>
          </a:lstStyle>
          <a:p>
            <a:endParaRPr/>
          </a:p>
        </p:txBody>
      </p:sp>
      <p:sp>
        <p:nvSpPr>
          <p:cNvPr id="24" name="Shape 24"/>
          <p:cNvSpPr txBox="1">
            <a:spLocks noGrp="1"/>
          </p:cNvSpPr>
          <p:nvPr>
            <p:ph type="dt" idx="10"/>
          </p:nvPr>
        </p:nvSpPr>
        <p:spPr>
          <a:xfrm>
            <a:off x="2438400" y="6248400"/>
            <a:ext cx="2130424" cy="474661"/>
          </a:xfrm>
          <a:prstGeom prst="rect">
            <a:avLst/>
          </a:prstGeom>
          <a:noFill/>
          <a:ln>
            <a:noFill/>
          </a:ln>
        </p:spPr>
        <p:txBody>
          <a:bodyPr lIns="91425" tIns="91425" rIns="91425" bIns="91425" anchor="b" anchorCtr="0"/>
          <a:lstStyle>
            <a:lvl1pPr marL="0" marR="0" indent="0" algn="r" rtl="0">
              <a:spcBef>
                <a:spcPts val="0"/>
              </a:spcBef>
              <a:defRPr sz="14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5" name="Shape 25"/>
          <p:cNvSpPr txBox="1">
            <a:spLocks noGrp="1"/>
          </p:cNvSpPr>
          <p:nvPr>
            <p:ph type="ftr" idx="11"/>
          </p:nvPr>
        </p:nvSpPr>
        <p:spPr>
          <a:xfrm>
            <a:off x="5791200" y="6248400"/>
            <a:ext cx="2897186" cy="474661"/>
          </a:xfrm>
          <a:prstGeom prst="rect">
            <a:avLst/>
          </a:prstGeom>
          <a:noFill/>
          <a:ln>
            <a:noFill/>
          </a:ln>
        </p:spPr>
        <p:txBody>
          <a:bodyPr lIns="91425" tIns="91425" rIns="91425" bIns="91425" anchor="b" anchorCtr="0"/>
          <a:lstStyle>
            <a:lvl1pPr marL="0" marR="0" indent="0" algn="ctr" rtl="0">
              <a:spcBef>
                <a:spcPts val="0"/>
              </a:spcBef>
              <a:defRPr sz="14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sldNum" idx="12"/>
          </p:nvPr>
        </p:nvSpPr>
        <p:spPr>
          <a:xfrm>
            <a:off x="84136" y="6242050"/>
            <a:ext cx="587374" cy="488949"/>
          </a:xfrm>
          <a:prstGeom prst="rect">
            <a:avLst/>
          </a:prstGeom>
          <a:noFill/>
          <a:ln>
            <a:noFill/>
          </a:ln>
        </p:spPr>
        <p:txBody>
          <a:bodyPr lIns="91425" tIns="91425" rIns="91425" bIns="91425" anchor="b" anchorCtr="1"/>
          <a:lstStyle>
            <a:lvl1pPr marL="0" marR="0" indent="0" algn="l" rtl="0">
              <a:spcBef>
                <a:spcPts val="0"/>
              </a:spcBef>
              <a:defRPr sz="2600" b="0" i="0" u="none" strike="noStrike" cap="none" baseline="0">
                <a:solidFill>
                  <a:schemeClr val="lt1"/>
                </a:solidFil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bg>
      <p:bgPr>
        <a:solidFill>
          <a:schemeClr val="lt1"/>
        </a:solidFill>
        <a:effectLst/>
      </p:bgPr>
    </p:bg>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62000" y="762000"/>
            <a:ext cx="7924799" cy="1143000"/>
          </a:xfrm>
          <a:prstGeom prst="rect">
            <a:avLst/>
          </a:prstGeom>
          <a:noFill/>
          <a:ln>
            <a:noFill/>
          </a:ln>
        </p:spPr>
        <p:txBody>
          <a:bodyPr lIns="91425" tIns="91425" rIns="91425" bIns="91425" anchor="ctr" anchorCtr="1"/>
          <a:lstStyle>
            <a:lvl1pPr marL="0" indent="0" algn="l" rtl="0">
              <a:lnSpc>
                <a:spcPct val="90000"/>
              </a:lnSpc>
              <a:spcBef>
                <a:spcPts val="0"/>
              </a:spcBef>
              <a:spcAft>
                <a:spcPts val="0"/>
              </a:spcAft>
              <a:defRPr sz="3600" baseline="0">
                <a:solidFill>
                  <a:schemeClr val="dk2"/>
                </a:solidFill>
                <a:latin typeface="Arial"/>
                <a:ea typeface="Arial"/>
                <a:cs typeface="Arial"/>
                <a:sym typeface="Arial"/>
              </a:defRPr>
            </a:lvl1pPr>
            <a:lvl2pPr marL="0" indent="0" algn="l" rtl="0">
              <a:lnSpc>
                <a:spcPct val="90000"/>
              </a:lnSpc>
              <a:spcBef>
                <a:spcPts val="0"/>
              </a:spcBef>
              <a:spcAft>
                <a:spcPts val="0"/>
              </a:spcAft>
              <a:defRPr sz="3600" baseline="0">
                <a:solidFill>
                  <a:schemeClr val="dk2"/>
                </a:solidFill>
                <a:latin typeface="Arial"/>
                <a:ea typeface="Arial"/>
                <a:cs typeface="Arial"/>
                <a:sym typeface="Arial"/>
              </a:defRPr>
            </a:lvl2pPr>
            <a:lvl3pPr marL="0" indent="0" algn="l" rtl="0">
              <a:lnSpc>
                <a:spcPct val="90000"/>
              </a:lnSpc>
              <a:spcBef>
                <a:spcPts val="0"/>
              </a:spcBef>
              <a:spcAft>
                <a:spcPts val="0"/>
              </a:spcAft>
              <a:defRPr sz="3600" baseline="0">
                <a:solidFill>
                  <a:schemeClr val="dk2"/>
                </a:solidFill>
                <a:latin typeface="Arial"/>
                <a:ea typeface="Arial"/>
                <a:cs typeface="Arial"/>
                <a:sym typeface="Arial"/>
              </a:defRPr>
            </a:lvl3pPr>
            <a:lvl4pPr marL="0" indent="0" algn="l" rtl="0">
              <a:lnSpc>
                <a:spcPct val="90000"/>
              </a:lnSpc>
              <a:spcBef>
                <a:spcPts val="0"/>
              </a:spcBef>
              <a:spcAft>
                <a:spcPts val="0"/>
              </a:spcAft>
              <a:defRPr sz="3600" baseline="0">
                <a:solidFill>
                  <a:schemeClr val="dk2"/>
                </a:solidFill>
                <a:latin typeface="Arial"/>
                <a:ea typeface="Arial"/>
                <a:cs typeface="Arial"/>
                <a:sym typeface="Arial"/>
              </a:defRPr>
            </a:lvl4pPr>
            <a:lvl5pPr marL="0" indent="0" algn="l" rtl="0">
              <a:lnSpc>
                <a:spcPct val="90000"/>
              </a:lnSpc>
              <a:spcBef>
                <a:spcPts val="0"/>
              </a:spcBef>
              <a:spcAft>
                <a:spcPts val="0"/>
              </a:spcAft>
              <a:defRPr sz="3600" baseline="0">
                <a:solidFill>
                  <a:schemeClr val="dk2"/>
                </a:solidFill>
                <a:latin typeface="Arial"/>
                <a:ea typeface="Arial"/>
                <a:cs typeface="Arial"/>
                <a:sym typeface="Arial"/>
              </a:defRPr>
            </a:lvl5pPr>
            <a:lvl6pPr marL="0" indent="0" algn="l" rtl="0">
              <a:lnSpc>
                <a:spcPct val="90000"/>
              </a:lnSpc>
              <a:spcBef>
                <a:spcPts val="0"/>
              </a:spcBef>
              <a:spcAft>
                <a:spcPts val="0"/>
              </a:spcAft>
              <a:defRPr sz="3600" baseline="0">
                <a:solidFill>
                  <a:schemeClr val="dk2"/>
                </a:solidFill>
                <a:latin typeface="Arial"/>
                <a:ea typeface="Arial"/>
                <a:cs typeface="Arial"/>
                <a:sym typeface="Arial"/>
              </a:defRPr>
            </a:lvl6pPr>
            <a:lvl7pPr marL="0" indent="0" algn="l" rtl="0">
              <a:lnSpc>
                <a:spcPct val="90000"/>
              </a:lnSpc>
              <a:spcBef>
                <a:spcPts val="0"/>
              </a:spcBef>
              <a:spcAft>
                <a:spcPts val="0"/>
              </a:spcAft>
              <a:defRPr sz="3600" baseline="0">
                <a:solidFill>
                  <a:schemeClr val="dk2"/>
                </a:solidFill>
                <a:latin typeface="Arial"/>
                <a:ea typeface="Arial"/>
                <a:cs typeface="Arial"/>
                <a:sym typeface="Arial"/>
              </a:defRPr>
            </a:lvl7pPr>
            <a:lvl8pPr marL="0" indent="0" algn="l" rtl="0">
              <a:lnSpc>
                <a:spcPct val="90000"/>
              </a:lnSpc>
              <a:spcBef>
                <a:spcPts val="0"/>
              </a:spcBef>
              <a:spcAft>
                <a:spcPts val="0"/>
              </a:spcAft>
              <a:defRPr sz="3600" baseline="0">
                <a:solidFill>
                  <a:schemeClr val="dk2"/>
                </a:solidFill>
                <a:latin typeface="Arial"/>
                <a:ea typeface="Arial"/>
                <a:cs typeface="Arial"/>
                <a:sym typeface="Arial"/>
              </a:defRPr>
            </a:lvl8pPr>
            <a:lvl9pPr marL="0" indent="0" algn="l" rtl="0">
              <a:lnSpc>
                <a:spcPct val="90000"/>
              </a:lnSpc>
              <a:spcBef>
                <a:spcPts val="0"/>
              </a:spcBef>
              <a:spcAft>
                <a:spcPts val="0"/>
              </a:spcAft>
              <a:defRPr sz="3600" baseline="0">
                <a:solidFill>
                  <a:schemeClr val="dk2"/>
                </a:solidFill>
                <a:latin typeface="Arial"/>
                <a:ea typeface="Arial"/>
                <a:cs typeface="Arial"/>
                <a:sym typeface="Arial"/>
              </a:defRPr>
            </a:lvl9pPr>
          </a:lstStyle>
          <a:p>
            <a:endParaRPr/>
          </a:p>
        </p:txBody>
      </p:sp>
      <p:sp>
        <p:nvSpPr>
          <p:cNvPr id="29" name="Shape 29"/>
          <p:cNvSpPr txBox="1">
            <a:spLocks noGrp="1"/>
          </p:cNvSpPr>
          <p:nvPr>
            <p:ph type="body" idx="1"/>
          </p:nvPr>
        </p:nvSpPr>
        <p:spPr>
          <a:xfrm>
            <a:off x="838200" y="2667000"/>
            <a:ext cx="7693025" cy="3419474"/>
          </a:xfrm>
          <a:prstGeom prst="rect">
            <a:avLst/>
          </a:prstGeom>
          <a:noFill/>
          <a:ln>
            <a:noFill/>
          </a:ln>
        </p:spPr>
        <p:txBody>
          <a:bodyPr lIns="91425" tIns="91425" rIns="91425" bIns="91425" anchor="t" anchorCtr="0"/>
          <a:lstStyle>
            <a:lvl1pPr marL="342900" indent="-263525" algn="l"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1pPr>
            <a:lvl2pPr marL="742950" indent="-215900" rtl="0">
              <a:lnSpc>
                <a:spcPct val="100000"/>
              </a:lnSpc>
              <a:spcBef>
                <a:spcPts val="480"/>
              </a:spcBef>
              <a:spcAft>
                <a:spcPts val="0"/>
              </a:spcAft>
              <a:buClr>
                <a:schemeClr val="dk1"/>
              </a:buClr>
              <a:buFont typeface="Arial"/>
              <a:buChar char="●"/>
              <a:defRPr sz="2400"/>
            </a:lvl2pPr>
            <a:lvl3pPr marL="1143000" indent="-171450" rtl="0">
              <a:lnSpc>
                <a:spcPct val="100000"/>
              </a:lnSpc>
              <a:spcBef>
                <a:spcPts val="400"/>
              </a:spcBef>
              <a:spcAft>
                <a:spcPts val="0"/>
              </a:spcAft>
              <a:buClr>
                <a:schemeClr val="dk1"/>
              </a:buClr>
              <a:buFont typeface="Arial"/>
              <a:buChar char="●"/>
              <a:defRPr sz="2000"/>
            </a:lvl3pPr>
            <a:lvl4pPr marL="1600200" indent="-174625" rtl="0">
              <a:lnSpc>
                <a:spcPct val="100000"/>
              </a:lnSpc>
              <a:spcBef>
                <a:spcPts val="360"/>
              </a:spcBef>
              <a:spcAft>
                <a:spcPts val="0"/>
              </a:spcAft>
              <a:buClr>
                <a:schemeClr val="dk1"/>
              </a:buClr>
              <a:buFont typeface="Arial"/>
              <a:buChar char="●"/>
              <a:defRPr sz="1800"/>
            </a:lvl4pPr>
            <a:lvl5pPr marL="2057400" indent="-184150" rtl="0">
              <a:lnSpc>
                <a:spcPct val="100000"/>
              </a:lnSpc>
              <a:spcBef>
                <a:spcPts val="360"/>
              </a:spcBef>
              <a:spcAft>
                <a:spcPts val="0"/>
              </a:spcAft>
              <a:buClr>
                <a:schemeClr val="dk1"/>
              </a:buClr>
              <a:buFont typeface="Arial"/>
              <a:buChar char="●"/>
              <a:defRPr sz="1800"/>
            </a:lvl5pPr>
            <a:lvl6pPr marL="2514600" indent="-158750"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6pPr>
            <a:lvl7pPr marL="2971800" indent="-158750"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7pPr>
            <a:lvl8pPr marL="3429000" indent="-158750"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8pPr>
            <a:lvl9pPr marL="3886200" indent="-158750"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9pPr>
          </a:lstStyle>
          <a:p>
            <a:endParaRPr/>
          </a:p>
        </p:txBody>
      </p:sp>
      <p:sp>
        <p:nvSpPr>
          <p:cNvPr id="30" name="Shape 30"/>
          <p:cNvSpPr txBox="1">
            <a:spLocks noGrp="1"/>
          </p:cNvSpPr>
          <p:nvPr>
            <p:ph type="dt" idx="10"/>
          </p:nvPr>
        </p:nvSpPr>
        <p:spPr>
          <a:xfrm>
            <a:off x="2438400" y="6248400"/>
            <a:ext cx="2130424" cy="474661"/>
          </a:xfrm>
          <a:prstGeom prst="rect">
            <a:avLst/>
          </a:prstGeom>
          <a:noFill/>
          <a:ln>
            <a:noFill/>
          </a:ln>
        </p:spPr>
        <p:txBody>
          <a:bodyPr lIns="91425" tIns="91425" rIns="91425" bIns="91425" anchor="b" anchorCtr="0"/>
          <a:lstStyle>
            <a:lvl1pPr marL="0" marR="0" indent="0" algn="r" rtl="0">
              <a:spcBef>
                <a:spcPts val="0"/>
              </a:spcBef>
              <a:defRPr sz="14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1" name="Shape 31"/>
          <p:cNvSpPr txBox="1">
            <a:spLocks noGrp="1"/>
          </p:cNvSpPr>
          <p:nvPr>
            <p:ph type="ftr" idx="11"/>
          </p:nvPr>
        </p:nvSpPr>
        <p:spPr>
          <a:xfrm>
            <a:off x="5791200" y="6248400"/>
            <a:ext cx="2897186" cy="474661"/>
          </a:xfrm>
          <a:prstGeom prst="rect">
            <a:avLst/>
          </a:prstGeom>
          <a:noFill/>
          <a:ln>
            <a:noFill/>
          </a:ln>
        </p:spPr>
        <p:txBody>
          <a:bodyPr lIns="91425" tIns="91425" rIns="91425" bIns="91425" anchor="b" anchorCtr="0"/>
          <a:lstStyle>
            <a:lvl1pPr marL="0" marR="0" indent="0" algn="ctr" rtl="0">
              <a:spcBef>
                <a:spcPts val="0"/>
              </a:spcBef>
              <a:defRPr sz="14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2" name="Shape 32"/>
          <p:cNvSpPr txBox="1">
            <a:spLocks noGrp="1"/>
          </p:cNvSpPr>
          <p:nvPr>
            <p:ph type="sldNum" idx="12"/>
          </p:nvPr>
        </p:nvSpPr>
        <p:spPr>
          <a:xfrm>
            <a:off x="84136" y="6242050"/>
            <a:ext cx="587374" cy="488949"/>
          </a:xfrm>
          <a:prstGeom prst="rect">
            <a:avLst/>
          </a:prstGeom>
          <a:noFill/>
          <a:ln>
            <a:noFill/>
          </a:ln>
        </p:spPr>
        <p:txBody>
          <a:bodyPr lIns="91425" tIns="91425" rIns="91425" bIns="91425" anchor="b" anchorCtr="1"/>
          <a:lstStyle>
            <a:lvl1pPr marL="0" marR="0" indent="0" algn="l" rtl="0">
              <a:spcBef>
                <a:spcPts val="0"/>
              </a:spcBef>
              <a:defRPr sz="2600" b="0" i="0" u="none" strike="noStrike" cap="none" baseline="0">
                <a:solidFill>
                  <a:schemeClr val="lt1"/>
                </a:solidFil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verTx">
  <p:cSld name="OBJECT_OVER_TEXT">
    <p:bg>
      <p:bgPr>
        <a:solidFill>
          <a:schemeClr val="lt1"/>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762000" y="762000"/>
            <a:ext cx="7924799" cy="1143000"/>
          </a:xfrm>
          <a:prstGeom prst="rect">
            <a:avLst/>
          </a:prstGeom>
          <a:noFill/>
          <a:ln>
            <a:noFill/>
          </a:ln>
        </p:spPr>
        <p:txBody>
          <a:bodyPr lIns="91425" tIns="91425" rIns="91425" bIns="91425" anchor="t" anchorCtr="0"/>
          <a:lstStyle>
            <a:lvl1pPr marL="0" indent="0" algn="l" rtl="0">
              <a:lnSpc>
                <a:spcPct val="90000"/>
              </a:lnSpc>
              <a:spcBef>
                <a:spcPts val="0"/>
              </a:spcBef>
              <a:spcAft>
                <a:spcPts val="0"/>
              </a:spcAft>
              <a:defRPr sz="3600" baseline="0">
                <a:solidFill>
                  <a:schemeClr val="dk2"/>
                </a:solidFill>
                <a:latin typeface="Arial"/>
                <a:ea typeface="Arial"/>
                <a:cs typeface="Arial"/>
                <a:sym typeface="Arial"/>
              </a:defRPr>
            </a:lvl1pPr>
            <a:lvl2pPr marL="0" indent="0" algn="l" rtl="0">
              <a:lnSpc>
                <a:spcPct val="90000"/>
              </a:lnSpc>
              <a:spcBef>
                <a:spcPts val="0"/>
              </a:spcBef>
              <a:spcAft>
                <a:spcPts val="0"/>
              </a:spcAft>
              <a:defRPr sz="3600" baseline="0">
                <a:solidFill>
                  <a:schemeClr val="dk2"/>
                </a:solidFill>
                <a:latin typeface="Arial"/>
                <a:ea typeface="Arial"/>
                <a:cs typeface="Arial"/>
                <a:sym typeface="Arial"/>
              </a:defRPr>
            </a:lvl2pPr>
            <a:lvl3pPr marL="0" indent="0" algn="l" rtl="0">
              <a:lnSpc>
                <a:spcPct val="90000"/>
              </a:lnSpc>
              <a:spcBef>
                <a:spcPts val="0"/>
              </a:spcBef>
              <a:spcAft>
                <a:spcPts val="0"/>
              </a:spcAft>
              <a:defRPr sz="3600" baseline="0">
                <a:solidFill>
                  <a:schemeClr val="dk2"/>
                </a:solidFill>
                <a:latin typeface="Arial"/>
                <a:ea typeface="Arial"/>
                <a:cs typeface="Arial"/>
                <a:sym typeface="Arial"/>
              </a:defRPr>
            </a:lvl3pPr>
            <a:lvl4pPr marL="0" indent="0" algn="l" rtl="0">
              <a:lnSpc>
                <a:spcPct val="90000"/>
              </a:lnSpc>
              <a:spcBef>
                <a:spcPts val="0"/>
              </a:spcBef>
              <a:spcAft>
                <a:spcPts val="0"/>
              </a:spcAft>
              <a:defRPr sz="3600" baseline="0">
                <a:solidFill>
                  <a:schemeClr val="dk2"/>
                </a:solidFill>
                <a:latin typeface="Arial"/>
                <a:ea typeface="Arial"/>
                <a:cs typeface="Arial"/>
                <a:sym typeface="Arial"/>
              </a:defRPr>
            </a:lvl4pPr>
            <a:lvl5pPr marL="0" indent="0" algn="l" rtl="0">
              <a:lnSpc>
                <a:spcPct val="90000"/>
              </a:lnSpc>
              <a:spcBef>
                <a:spcPts val="0"/>
              </a:spcBef>
              <a:spcAft>
                <a:spcPts val="0"/>
              </a:spcAft>
              <a:defRPr sz="3600" baseline="0">
                <a:solidFill>
                  <a:schemeClr val="dk2"/>
                </a:solidFill>
                <a:latin typeface="Arial"/>
                <a:ea typeface="Arial"/>
                <a:cs typeface="Arial"/>
                <a:sym typeface="Arial"/>
              </a:defRPr>
            </a:lvl5pPr>
            <a:lvl6pPr marL="0" indent="0" algn="l" rtl="0">
              <a:lnSpc>
                <a:spcPct val="90000"/>
              </a:lnSpc>
              <a:spcBef>
                <a:spcPts val="0"/>
              </a:spcBef>
              <a:spcAft>
                <a:spcPts val="0"/>
              </a:spcAft>
              <a:defRPr sz="3600" baseline="0">
                <a:solidFill>
                  <a:schemeClr val="dk2"/>
                </a:solidFill>
                <a:latin typeface="Arial"/>
                <a:ea typeface="Arial"/>
                <a:cs typeface="Arial"/>
                <a:sym typeface="Arial"/>
              </a:defRPr>
            </a:lvl6pPr>
            <a:lvl7pPr marL="0" indent="0" algn="l" rtl="0">
              <a:lnSpc>
                <a:spcPct val="90000"/>
              </a:lnSpc>
              <a:spcBef>
                <a:spcPts val="0"/>
              </a:spcBef>
              <a:spcAft>
                <a:spcPts val="0"/>
              </a:spcAft>
              <a:defRPr sz="3600" baseline="0">
                <a:solidFill>
                  <a:schemeClr val="dk2"/>
                </a:solidFill>
                <a:latin typeface="Arial"/>
                <a:ea typeface="Arial"/>
                <a:cs typeface="Arial"/>
                <a:sym typeface="Arial"/>
              </a:defRPr>
            </a:lvl7pPr>
            <a:lvl8pPr marL="0" indent="0" algn="l" rtl="0">
              <a:lnSpc>
                <a:spcPct val="90000"/>
              </a:lnSpc>
              <a:spcBef>
                <a:spcPts val="0"/>
              </a:spcBef>
              <a:spcAft>
                <a:spcPts val="0"/>
              </a:spcAft>
              <a:defRPr sz="3600" baseline="0">
                <a:solidFill>
                  <a:schemeClr val="dk2"/>
                </a:solidFill>
                <a:latin typeface="Arial"/>
                <a:ea typeface="Arial"/>
                <a:cs typeface="Arial"/>
                <a:sym typeface="Arial"/>
              </a:defRPr>
            </a:lvl8pPr>
            <a:lvl9pPr marL="0" indent="0" algn="l" rtl="0">
              <a:lnSpc>
                <a:spcPct val="90000"/>
              </a:lnSpc>
              <a:spcBef>
                <a:spcPts val="0"/>
              </a:spcBef>
              <a:spcAft>
                <a:spcPts val="0"/>
              </a:spcAft>
              <a:defRPr sz="3600" baseline="0">
                <a:solidFill>
                  <a:schemeClr val="dk2"/>
                </a:solidFill>
                <a:latin typeface="Arial"/>
                <a:ea typeface="Arial"/>
                <a:cs typeface="Arial"/>
                <a:sym typeface="Arial"/>
              </a:defRPr>
            </a:lvl9pPr>
          </a:lstStyle>
          <a:p>
            <a:endParaRPr/>
          </a:p>
        </p:txBody>
      </p:sp>
      <p:sp>
        <p:nvSpPr>
          <p:cNvPr id="35" name="Shape 35"/>
          <p:cNvSpPr txBox="1">
            <a:spLocks noGrp="1"/>
          </p:cNvSpPr>
          <p:nvPr>
            <p:ph type="body" idx="1"/>
          </p:nvPr>
        </p:nvSpPr>
        <p:spPr>
          <a:xfrm>
            <a:off x="1122362" y="2590800"/>
            <a:ext cx="7192962" cy="1993900"/>
          </a:xfrm>
          <a:prstGeom prst="rect">
            <a:avLst/>
          </a:prstGeom>
          <a:noFill/>
          <a:ln>
            <a:noFill/>
          </a:ln>
        </p:spPr>
        <p:txBody>
          <a:bodyPr lIns="91425" tIns="91425" rIns="91425" bIns="91425" anchor="t" anchorCtr="0"/>
          <a:lstStyle>
            <a:lvl1pPr marL="342900" indent="-263525" algn="l"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1pPr>
            <a:lvl2pPr marL="742950" indent="-215900" rtl="0">
              <a:lnSpc>
                <a:spcPct val="100000"/>
              </a:lnSpc>
              <a:spcBef>
                <a:spcPts val="480"/>
              </a:spcBef>
              <a:spcAft>
                <a:spcPts val="0"/>
              </a:spcAft>
              <a:buClr>
                <a:schemeClr val="dk1"/>
              </a:buClr>
              <a:buFont typeface="Arial"/>
              <a:buChar char="●"/>
              <a:defRPr sz="2400"/>
            </a:lvl2pPr>
            <a:lvl3pPr marL="1143000" indent="-171450" rtl="0">
              <a:lnSpc>
                <a:spcPct val="100000"/>
              </a:lnSpc>
              <a:spcBef>
                <a:spcPts val="400"/>
              </a:spcBef>
              <a:spcAft>
                <a:spcPts val="0"/>
              </a:spcAft>
              <a:buClr>
                <a:schemeClr val="dk1"/>
              </a:buClr>
              <a:buFont typeface="Arial"/>
              <a:buChar char="●"/>
              <a:defRPr sz="2000"/>
            </a:lvl3pPr>
            <a:lvl4pPr marL="1600200" indent="-174625" rtl="0">
              <a:lnSpc>
                <a:spcPct val="100000"/>
              </a:lnSpc>
              <a:spcBef>
                <a:spcPts val="360"/>
              </a:spcBef>
              <a:spcAft>
                <a:spcPts val="0"/>
              </a:spcAft>
              <a:buClr>
                <a:schemeClr val="dk1"/>
              </a:buClr>
              <a:buFont typeface="Arial"/>
              <a:buChar char="●"/>
              <a:defRPr sz="1800"/>
            </a:lvl4pPr>
            <a:lvl5pPr marL="2057400" indent="-184150" rtl="0">
              <a:lnSpc>
                <a:spcPct val="100000"/>
              </a:lnSpc>
              <a:spcBef>
                <a:spcPts val="360"/>
              </a:spcBef>
              <a:spcAft>
                <a:spcPts val="0"/>
              </a:spcAft>
              <a:buClr>
                <a:schemeClr val="dk1"/>
              </a:buClr>
              <a:buFont typeface="Arial"/>
              <a:buChar char="●"/>
              <a:defRPr sz="1800"/>
            </a:lvl5pPr>
            <a:lvl6pPr marL="2514600" indent="-158750"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6pPr>
            <a:lvl7pPr marL="2971800" indent="-158750"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7pPr>
            <a:lvl8pPr marL="3429000" indent="-158750"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8pPr>
            <a:lvl9pPr marL="3886200" indent="-158750"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9pPr>
          </a:lstStyle>
          <a:p>
            <a:endParaRPr/>
          </a:p>
        </p:txBody>
      </p:sp>
      <p:sp>
        <p:nvSpPr>
          <p:cNvPr id="36" name="Shape 36"/>
          <p:cNvSpPr txBox="1">
            <a:spLocks noGrp="1"/>
          </p:cNvSpPr>
          <p:nvPr>
            <p:ph type="dt" idx="10"/>
          </p:nvPr>
        </p:nvSpPr>
        <p:spPr>
          <a:xfrm>
            <a:off x="2438400" y="6248400"/>
            <a:ext cx="2130424" cy="474661"/>
          </a:xfrm>
          <a:prstGeom prst="rect">
            <a:avLst/>
          </a:prstGeom>
          <a:noFill/>
          <a:ln>
            <a:noFill/>
          </a:ln>
        </p:spPr>
        <p:txBody>
          <a:bodyPr lIns="91425" tIns="91425" rIns="91425" bIns="91425" anchor="b" anchorCtr="0"/>
          <a:lstStyle>
            <a:lvl1pPr marL="0" marR="0" indent="0" algn="r" rtl="0">
              <a:spcBef>
                <a:spcPts val="0"/>
              </a:spcBef>
              <a:defRPr sz="14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7" name="Shape 37"/>
          <p:cNvSpPr txBox="1">
            <a:spLocks noGrp="1"/>
          </p:cNvSpPr>
          <p:nvPr>
            <p:ph type="ftr" idx="11"/>
          </p:nvPr>
        </p:nvSpPr>
        <p:spPr>
          <a:xfrm>
            <a:off x="5791200" y="6248400"/>
            <a:ext cx="2897186" cy="474661"/>
          </a:xfrm>
          <a:prstGeom prst="rect">
            <a:avLst/>
          </a:prstGeom>
          <a:noFill/>
          <a:ln>
            <a:noFill/>
          </a:ln>
        </p:spPr>
        <p:txBody>
          <a:bodyPr lIns="91425" tIns="91425" rIns="91425" bIns="91425" anchor="b" anchorCtr="0"/>
          <a:lstStyle>
            <a:lvl1pPr marL="0" marR="0" indent="0" algn="ctr" rtl="0">
              <a:spcBef>
                <a:spcPts val="0"/>
              </a:spcBef>
              <a:defRPr sz="14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8" name="Shape 38"/>
          <p:cNvSpPr txBox="1">
            <a:spLocks noGrp="1"/>
          </p:cNvSpPr>
          <p:nvPr>
            <p:ph type="sldNum" idx="12"/>
          </p:nvPr>
        </p:nvSpPr>
        <p:spPr>
          <a:xfrm>
            <a:off x="84136" y="6242050"/>
            <a:ext cx="587374" cy="488949"/>
          </a:xfrm>
          <a:prstGeom prst="rect">
            <a:avLst/>
          </a:prstGeom>
          <a:noFill/>
          <a:ln>
            <a:noFill/>
          </a:ln>
        </p:spPr>
        <p:txBody>
          <a:bodyPr lIns="91425" tIns="91425" rIns="91425" bIns="91425" anchor="b" anchorCtr="1"/>
          <a:lstStyle>
            <a:lvl1pPr marL="0" marR="0" indent="0" algn="l" rtl="0">
              <a:spcBef>
                <a:spcPts val="0"/>
              </a:spcBef>
              <a:defRPr sz="2600" b="0" i="0" u="none" strike="noStrike" cap="none" baseline="0">
                <a:solidFill>
                  <a:schemeClr val="lt1"/>
                </a:solidFil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bg>
      <p:bgPr>
        <a:solidFill>
          <a:schemeClr val="lt1"/>
        </a:solidFill>
        <a:effectLst/>
      </p:bgPr>
    </p:bg>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762000" y="762000"/>
            <a:ext cx="7924799" cy="1143000"/>
          </a:xfrm>
          <a:prstGeom prst="rect">
            <a:avLst/>
          </a:prstGeom>
          <a:noFill/>
          <a:ln>
            <a:noFill/>
          </a:ln>
        </p:spPr>
        <p:txBody>
          <a:bodyPr lIns="91425" tIns="91425" rIns="91425" bIns="91425" anchor="t" anchorCtr="0"/>
          <a:lstStyle>
            <a:lvl1pPr marL="0" indent="0" algn="l" rtl="0">
              <a:lnSpc>
                <a:spcPct val="90000"/>
              </a:lnSpc>
              <a:spcBef>
                <a:spcPts val="0"/>
              </a:spcBef>
              <a:spcAft>
                <a:spcPts val="0"/>
              </a:spcAft>
              <a:defRPr sz="3600" baseline="0">
                <a:solidFill>
                  <a:schemeClr val="dk2"/>
                </a:solidFill>
                <a:latin typeface="Arial"/>
                <a:ea typeface="Arial"/>
                <a:cs typeface="Arial"/>
                <a:sym typeface="Arial"/>
              </a:defRPr>
            </a:lvl1pPr>
            <a:lvl2pPr marL="0" indent="0" algn="l" rtl="0">
              <a:lnSpc>
                <a:spcPct val="90000"/>
              </a:lnSpc>
              <a:spcBef>
                <a:spcPts val="0"/>
              </a:spcBef>
              <a:spcAft>
                <a:spcPts val="0"/>
              </a:spcAft>
              <a:defRPr sz="3600" baseline="0">
                <a:solidFill>
                  <a:schemeClr val="dk2"/>
                </a:solidFill>
                <a:latin typeface="Arial"/>
                <a:ea typeface="Arial"/>
                <a:cs typeface="Arial"/>
                <a:sym typeface="Arial"/>
              </a:defRPr>
            </a:lvl2pPr>
            <a:lvl3pPr marL="0" indent="0" algn="l" rtl="0">
              <a:lnSpc>
                <a:spcPct val="90000"/>
              </a:lnSpc>
              <a:spcBef>
                <a:spcPts val="0"/>
              </a:spcBef>
              <a:spcAft>
                <a:spcPts val="0"/>
              </a:spcAft>
              <a:defRPr sz="3600" baseline="0">
                <a:solidFill>
                  <a:schemeClr val="dk2"/>
                </a:solidFill>
                <a:latin typeface="Arial"/>
                <a:ea typeface="Arial"/>
                <a:cs typeface="Arial"/>
                <a:sym typeface="Arial"/>
              </a:defRPr>
            </a:lvl3pPr>
            <a:lvl4pPr marL="0" indent="0" algn="l" rtl="0">
              <a:lnSpc>
                <a:spcPct val="90000"/>
              </a:lnSpc>
              <a:spcBef>
                <a:spcPts val="0"/>
              </a:spcBef>
              <a:spcAft>
                <a:spcPts val="0"/>
              </a:spcAft>
              <a:defRPr sz="3600" baseline="0">
                <a:solidFill>
                  <a:schemeClr val="dk2"/>
                </a:solidFill>
                <a:latin typeface="Arial"/>
                <a:ea typeface="Arial"/>
                <a:cs typeface="Arial"/>
                <a:sym typeface="Arial"/>
              </a:defRPr>
            </a:lvl4pPr>
            <a:lvl5pPr marL="0" indent="0" algn="l" rtl="0">
              <a:lnSpc>
                <a:spcPct val="90000"/>
              </a:lnSpc>
              <a:spcBef>
                <a:spcPts val="0"/>
              </a:spcBef>
              <a:spcAft>
                <a:spcPts val="0"/>
              </a:spcAft>
              <a:defRPr sz="3600" baseline="0">
                <a:solidFill>
                  <a:schemeClr val="dk2"/>
                </a:solidFill>
                <a:latin typeface="Arial"/>
                <a:ea typeface="Arial"/>
                <a:cs typeface="Arial"/>
                <a:sym typeface="Arial"/>
              </a:defRPr>
            </a:lvl5pPr>
            <a:lvl6pPr marL="0" indent="0" algn="l" rtl="0">
              <a:lnSpc>
                <a:spcPct val="90000"/>
              </a:lnSpc>
              <a:spcBef>
                <a:spcPts val="0"/>
              </a:spcBef>
              <a:spcAft>
                <a:spcPts val="0"/>
              </a:spcAft>
              <a:defRPr sz="3600" baseline="0">
                <a:solidFill>
                  <a:schemeClr val="dk2"/>
                </a:solidFill>
                <a:latin typeface="Arial"/>
                <a:ea typeface="Arial"/>
                <a:cs typeface="Arial"/>
                <a:sym typeface="Arial"/>
              </a:defRPr>
            </a:lvl6pPr>
            <a:lvl7pPr marL="0" indent="0" algn="l" rtl="0">
              <a:lnSpc>
                <a:spcPct val="90000"/>
              </a:lnSpc>
              <a:spcBef>
                <a:spcPts val="0"/>
              </a:spcBef>
              <a:spcAft>
                <a:spcPts val="0"/>
              </a:spcAft>
              <a:defRPr sz="3600" baseline="0">
                <a:solidFill>
                  <a:schemeClr val="dk2"/>
                </a:solidFill>
                <a:latin typeface="Arial"/>
                <a:ea typeface="Arial"/>
                <a:cs typeface="Arial"/>
                <a:sym typeface="Arial"/>
              </a:defRPr>
            </a:lvl7pPr>
            <a:lvl8pPr marL="0" indent="0" algn="l" rtl="0">
              <a:lnSpc>
                <a:spcPct val="90000"/>
              </a:lnSpc>
              <a:spcBef>
                <a:spcPts val="0"/>
              </a:spcBef>
              <a:spcAft>
                <a:spcPts val="0"/>
              </a:spcAft>
              <a:defRPr sz="3600" baseline="0">
                <a:solidFill>
                  <a:schemeClr val="dk2"/>
                </a:solidFill>
                <a:latin typeface="Arial"/>
                <a:ea typeface="Arial"/>
                <a:cs typeface="Arial"/>
                <a:sym typeface="Arial"/>
              </a:defRPr>
            </a:lvl8pPr>
            <a:lvl9pPr marL="0" indent="0" algn="l" rtl="0">
              <a:lnSpc>
                <a:spcPct val="90000"/>
              </a:lnSpc>
              <a:spcBef>
                <a:spcPts val="0"/>
              </a:spcBef>
              <a:spcAft>
                <a:spcPts val="0"/>
              </a:spcAft>
              <a:defRPr sz="3600" baseline="0">
                <a:solidFill>
                  <a:schemeClr val="dk2"/>
                </a:solidFill>
                <a:latin typeface="Arial"/>
                <a:ea typeface="Arial"/>
                <a:cs typeface="Arial"/>
                <a:sym typeface="Arial"/>
              </a:defRPr>
            </a:lvl9pPr>
          </a:lstStyle>
          <a:p>
            <a:endParaRPr/>
          </a:p>
        </p:txBody>
      </p:sp>
      <p:sp>
        <p:nvSpPr>
          <p:cNvPr id="41" name="Shape 41"/>
          <p:cNvSpPr txBox="1">
            <a:spLocks noGrp="1"/>
          </p:cNvSpPr>
          <p:nvPr>
            <p:ph type="body" idx="1"/>
          </p:nvPr>
        </p:nvSpPr>
        <p:spPr>
          <a:xfrm>
            <a:off x="685800" y="2362200"/>
            <a:ext cx="4038599" cy="4267199"/>
          </a:xfrm>
          <a:prstGeom prst="rect">
            <a:avLst/>
          </a:prstGeom>
          <a:noFill/>
          <a:ln>
            <a:noFill/>
          </a:ln>
        </p:spPr>
        <p:txBody>
          <a:bodyPr lIns="91425" tIns="91425" rIns="91425" bIns="91425" anchor="t" anchorCtr="0"/>
          <a:lstStyle>
            <a:lvl1pPr marL="342900" indent="-263525" algn="l"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1pPr>
            <a:lvl2pPr marL="742950" indent="-215900" rtl="0">
              <a:lnSpc>
                <a:spcPct val="100000"/>
              </a:lnSpc>
              <a:spcBef>
                <a:spcPts val="480"/>
              </a:spcBef>
              <a:spcAft>
                <a:spcPts val="0"/>
              </a:spcAft>
              <a:buClr>
                <a:schemeClr val="dk1"/>
              </a:buClr>
              <a:buFont typeface="Arial"/>
              <a:buChar char="●"/>
              <a:defRPr sz="2400"/>
            </a:lvl2pPr>
            <a:lvl3pPr marL="1143000" indent="-171450" rtl="0">
              <a:lnSpc>
                <a:spcPct val="100000"/>
              </a:lnSpc>
              <a:spcBef>
                <a:spcPts val="400"/>
              </a:spcBef>
              <a:spcAft>
                <a:spcPts val="0"/>
              </a:spcAft>
              <a:buClr>
                <a:schemeClr val="dk1"/>
              </a:buClr>
              <a:buFont typeface="Arial"/>
              <a:buChar char="●"/>
              <a:defRPr sz="2000"/>
            </a:lvl3pPr>
            <a:lvl4pPr marL="1600200" indent="-174625" rtl="0">
              <a:lnSpc>
                <a:spcPct val="100000"/>
              </a:lnSpc>
              <a:spcBef>
                <a:spcPts val="360"/>
              </a:spcBef>
              <a:spcAft>
                <a:spcPts val="0"/>
              </a:spcAft>
              <a:buClr>
                <a:schemeClr val="dk1"/>
              </a:buClr>
              <a:buFont typeface="Arial"/>
              <a:buChar char="●"/>
              <a:defRPr sz="1800"/>
            </a:lvl4pPr>
            <a:lvl5pPr marL="2057400" indent="-184150" rtl="0">
              <a:lnSpc>
                <a:spcPct val="100000"/>
              </a:lnSpc>
              <a:spcBef>
                <a:spcPts val="360"/>
              </a:spcBef>
              <a:spcAft>
                <a:spcPts val="0"/>
              </a:spcAft>
              <a:buClr>
                <a:schemeClr val="dk1"/>
              </a:buClr>
              <a:buFont typeface="Arial"/>
              <a:buChar char="●"/>
              <a:defRPr sz="1800"/>
            </a:lvl5pPr>
            <a:lvl6pPr marL="2514600" indent="-158750"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6pPr>
            <a:lvl7pPr marL="2971800" indent="-158750"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7pPr>
            <a:lvl8pPr marL="3429000" indent="-158750"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8pPr>
            <a:lvl9pPr marL="3886200" indent="-158750"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9pPr>
          </a:lstStyle>
          <a:p>
            <a:endParaRPr/>
          </a:p>
        </p:txBody>
      </p:sp>
      <p:sp>
        <p:nvSpPr>
          <p:cNvPr id="42" name="Shape 42"/>
          <p:cNvSpPr txBox="1">
            <a:spLocks noGrp="1"/>
          </p:cNvSpPr>
          <p:nvPr>
            <p:ph type="body" idx="2"/>
          </p:nvPr>
        </p:nvSpPr>
        <p:spPr>
          <a:xfrm>
            <a:off x="4800600" y="2362200"/>
            <a:ext cx="4114800" cy="4267199"/>
          </a:xfrm>
          <a:prstGeom prst="rect">
            <a:avLst/>
          </a:prstGeom>
          <a:noFill/>
          <a:ln>
            <a:noFill/>
          </a:ln>
        </p:spPr>
        <p:txBody>
          <a:bodyPr lIns="91425" tIns="91425" rIns="91425" bIns="91425" anchor="t" anchorCtr="0"/>
          <a:lstStyle>
            <a:lvl1pPr marL="342900" indent="-263525" algn="l"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1pPr>
            <a:lvl2pPr marL="742950" indent="-215900" rtl="0">
              <a:lnSpc>
                <a:spcPct val="100000"/>
              </a:lnSpc>
              <a:spcBef>
                <a:spcPts val="480"/>
              </a:spcBef>
              <a:spcAft>
                <a:spcPts val="0"/>
              </a:spcAft>
              <a:buClr>
                <a:schemeClr val="dk1"/>
              </a:buClr>
              <a:buFont typeface="Arial"/>
              <a:buChar char="●"/>
              <a:defRPr sz="2400"/>
            </a:lvl2pPr>
            <a:lvl3pPr marL="1143000" indent="-171450" rtl="0">
              <a:lnSpc>
                <a:spcPct val="100000"/>
              </a:lnSpc>
              <a:spcBef>
                <a:spcPts val="400"/>
              </a:spcBef>
              <a:spcAft>
                <a:spcPts val="0"/>
              </a:spcAft>
              <a:buClr>
                <a:schemeClr val="dk1"/>
              </a:buClr>
              <a:buFont typeface="Arial"/>
              <a:buChar char="●"/>
              <a:defRPr sz="2000"/>
            </a:lvl3pPr>
            <a:lvl4pPr marL="1600200" indent="-174625" rtl="0">
              <a:lnSpc>
                <a:spcPct val="100000"/>
              </a:lnSpc>
              <a:spcBef>
                <a:spcPts val="360"/>
              </a:spcBef>
              <a:spcAft>
                <a:spcPts val="0"/>
              </a:spcAft>
              <a:buClr>
                <a:schemeClr val="dk1"/>
              </a:buClr>
              <a:buFont typeface="Arial"/>
              <a:buChar char="●"/>
              <a:defRPr sz="1800"/>
            </a:lvl4pPr>
            <a:lvl5pPr marL="2057400" indent="-184150" rtl="0">
              <a:lnSpc>
                <a:spcPct val="100000"/>
              </a:lnSpc>
              <a:spcBef>
                <a:spcPts val="360"/>
              </a:spcBef>
              <a:spcAft>
                <a:spcPts val="0"/>
              </a:spcAft>
              <a:buClr>
                <a:schemeClr val="dk1"/>
              </a:buClr>
              <a:buFont typeface="Arial"/>
              <a:buChar char="●"/>
              <a:defRPr sz="1800"/>
            </a:lvl5pPr>
            <a:lvl6pPr marL="2514600" indent="-158750"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6pPr>
            <a:lvl7pPr marL="2971800" indent="-158750"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7pPr>
            <a:lvl8pPr marL="3429000" indent="-158750"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8pPr>
            <a:lvl9pPr marL="3886200" indent="-158750" rtl="0">
              <a:lnSpc>
                <a:spcPct val="100000"/>
              </a:lnSpc>
              <a:spcBef>
                <a:spcPts val="560"/>
              </a:spcBef>
              <a:spcAft>
                <a:spcPts val="0"/>
              </a:spcAft>
              <a:buClr>
                <a:schemeClr val="dk1"/>
              </a:buClr>
              <a:buFont typeface="Arial"/>
              <a:buChar char="●"/>
              <a:defRPr sz="2800" baseline="0">
                <a:solidFill>
                  <a:schemeClr val="dk1"/>
                </a:solidFill>
                <a:latin typeface="Arial"/>
                <a:ea typeface="Arial"/>
                <a:cs typeface="Arial"/>
                <a:sym typeface="Arial"/>
              </a:defRPr>
            </a:lvl9pPr>
          </a:lstStyle>
          <a:p>
            <a:endParaRPr/>
          </a:p>
        </p:txBody>
      </p:sp>
      <p:sp>
        <p:nvSpPr>
          <p:cNvPr id="43" name="Shape 43"/>
          <p:cNvSpPr txBox="1">
            <a:spLocks noGrp="1"/>
          </p:cNvSpPr>
          <p:nvPr>
            <p:ph type="dt" idx="10"/>
          </p:nvPr>
        </p:nvSpPr>
        <p:spPr>
          <a:xfrm>
            <a:off x="2438400" y="6248400"/>
            <a:ext cx="2130424" cy="474661"/>
          </a:xfrm>
          <a:prstGeom prst="rect">
            <a:avLst/>
          </a:prstGeom>
          <a:noFill/>
          <a:ln>
            <a:noFill/>
          </a:ln>
        </p:spPr>
        <p:txBody>
          <a:bodyPr lIns="91425" tIns="91425" rIns="91425" bIns="91425" anchor="b" anchorCtr="0"/>
          <a:lstStyle>
            <a:lvl1pPr marL="0" marR="0" indent="0" algn="r" rtl="0">
              <a:spcBef>
                <a:spcPts val="0"/>
              </a:spcBef>
              <a:defRPr sz="14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4" name="Shape 44"/>
          <p:cNvSpPr txBox="1">
            <a:spLocks noGrp="1"/>
          </p:cNvSpPr>
          <p:nvPr>
            <p:ph type="ftr" idx="11"/>
          </p:nvPr>
        </p:nvSpPr>
        <p:spPr>
          <a:xfrm>
            <a:off x="5791200" y="6248400"/>
            <a:ext cx="2897186" cy="474661"/>
          </a:xfrm>
          <a:prstGeom prst="rect">
            <a:avLst/>
          </a:prstGeom>
          <a:noFill/>
          <a:ln>
            <a:noFill/>
          </a:ln>
        </p:spPr>
        <p:txBody>
          <a:bodyPr lIns="91425" tIns="91425" rIns="91425" bIns="91425" anchor="b" anchorCtr="0"/>
          <a:lstStyle>
            <a:lvl1pPr marL="0" marR="0" indent="0" algn="ctr" rtl="0">
              <a:spcBef>
                <a:spcPts val="0"/>
              </a:spcBef>
              <a:defRPr sz="14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5" name="Shape 45"/>
          <p:cNvSpPr txBox="1">
            <a:spLocks noGrp="1"/>
          </p:cNvSpPr>
          <p:nvPr>
            <p:ph type="sldNum" idx="12"/>
          </p:nvPr>
        </p:nvSpPr>
        <p:spPr>
          <a:xfrm>
            <a:off x="84136" y="6242050"/>
            <a:ext cx="587374" cy="488949"/>
          </a:xfrm>
          <a:prstGeom prst="rect">
            <a:avLst/>
          </a:prstGeom>
          <a:noFill/>
          <a:ln>
            <a:noFill/>
          </a:ln>
        </p:spPr>
        <p:txBody>
          <a:bodyPr lIns="91425" tIns="91425" rIns="91425" bIns="91425" anchor="b" anchorCtr="1"/>
          <a:lstStyle>
            <a:lvl1pPr marL="0" marR="0" indent="0" algn="l" rtl="0">
              <a:spcBef>
                <a:spcPts val="0"/>
              </a:spcBef>
              <a:defRPr sz="2600" b="0" i="0" u="none" strike="noStrike" cap="none" baseline="0">
                <a:solidFill>
                  <a:schemeClr val="lt1"/>
                </a:solidFil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bg>
      <p:bgPr>
        <a:solidFill>
          <a:schemeClr val="lt1"/>
        </a:solidFill>
        <a:effectLst/>
      </p:bgPr>
    </p:bg>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indent="0" algn="ctr" rtl="0">
              <a:lnSpc>
                <a:spcPct val="100000"/>
              </a:lnSpc>
              <a:spcBef>
                <a:spcPts val="0"/>
              </a:spcBef>
              <a:spcAft>
                <a:spcPts val="0"/>
              </a:spcAft>
              <a:defRPr sz="4400" baseline="0">
                <a:solidFill>
                  <a:schemeClr val="dk2"/>
                </a:solidFill>
                <a:latin typeface="Arial"/>
                <a:ea typeface="Arial"/>
                <a:cs typeface="Arial"/>
                <a:sym typeface="Arial"/>
              </a:defRPr>
            </a:lvl1pPr>
            <a:lvl2pPr marL="0" indent="0" algn="ctr" rtl="0">
              <a:lnSpc>
                <a:spcPct val="100000"/>
              </a:lnSpc>
              <a:spcBef>
                <a:spcPts val="0"/>
              </a:spcBef>
              <a:spcAft>
                <a:spcPts val="0"/>
              </a:spcAft>
              <a:defRPr sz="4400" baseline="0">
                <a:solidFill>
                  <a:schemeClr val="dk2"/>
                </a:solidFill>
                <a:latin typeface="Arial"/>
                <a:ea typeface="Arial"/>
                <a:cs typeface="Arial"/>
                <a:sym typeface="Arial"/>
              </a:defRPr>
            </a:lvl2pPr>
            <a:lvl3pPr marL="0" indent="0" algn="ctr" rtl="0">
              <a:lnSpc>
                <a:spcPct val="100000"/>
              </a:lnSpc>
              <a:spcBef>
                <a:spcPts val="0"/>
              </a:spcBef>
              <a:spcAft>
                <a:spcPts val="0"/>
              </a:spcAft>
              <a:defRPr sz="4400" baseline="0">
                <a:solidFill>
                  <a:schemeClr val="dk2"/>
                </a:solidFill>
                <a:latin typeface="Arial"/>
                <a:ea typeface="Arial"/>
                <a:cs typeface="Arial"/>
                <a:sym typeface="Arial"/>
              </a:defRPr>
            </a:lvl3pPr>
            <a:lvl4pPr marL="0" indent="0" algn="ctr" rtl="0">
              <a:lnSpc>
                <a:spcPct val="100000"/>
              </a:lnSpc>
              <a:spcBef>
                <a:spcPts val="0"/>
              </a:spcBef>
              <a:spcAft>
                <a:spcPts val="0"/>
              </a:spcAft>
              <a:defRPr sz="4400" baseline="0">
                <a:solidFill>
                  <a:schemeClr val="dk2"/>
                </a:solidFill>
                <a:latin typeface="Arial"/>
                <a:ea typeface="Arial"/>
                <a:cs typeface="Arial"/>
                <a:sym typeface="Arial"/>
              </a:defRPr>
            </a:lvl4pPr>
            <a:lvl5pPr marL="0" indent="0" algn="ctr" rtl="0">
              <a:lnSpc>
                <a:spcPct val="100000"/>
              </a:lnSpc>
              <a:spcBef>
                <a:spcPts val="0"/>
              </a:spcBef>
              <a:spcAft>
                <a:spcPts val="0"/>
              </a:spcAft>
              <a:defRPr sz="4400" baseline="0">
                <a:solidFill>
                  <a:schemeClr val="dk2"/>
                </a:solidFill>
                <a:latin typeface="Arial"/>
                <a:ea typeface="Arial"/>
                <a:cs typeface="Arial"/>
                <a:sym typeface="Arial"/>
              </a:defRPr>
            </a:lvl5pPr>
            <a:lvl6pPr marL="0" indent="0" algn="ctr" rtl="0">
              <a:lnSpc>
                <a:spcPct val="100000"/>
              </a:lnSpc>
              <a:spcBef>
                <a:spcPts val="0"/>
              </a:spcBef>
              <a:spcAft>
                <a:spcPts val="0"/>
              </a:spcAft>
              <a:defRPr sz="4400" baseline="0">
                <a:solidFill>
                  <a:schemeClr val="dk2"/>
                </a:solidFill>
                <a:latin typeface="Arial"/>
                <a:ea typeface="Arial"/>
                <a:cs typeface="Arial"/>
                <a:sym typeface="Arial"/>
              </a:defRPr>
            </a:lvl6pPr>
            <a:lvl7pPr marL="0" indent="0" algn="ctr" rtl="0">
              <a:lnSpc>
                <a:spcPct val="100000"/>
              </a:lnSpc>
              <a:spcBef>
                <a:spcPts val="0"/>
              </a:spcBef>
              <a:spcAft>
                <a:spcPts val="0"/>
              </a:spcAft>
              <a:defRPr sz="4400" baseline="0">
                <a:solidFill>
                  <a:schemeClr val="dk2"/>
                </a:solidFill>
                <a:latin typeface="Arial"/>
                <a:ea typeface="Arial"/>
                <a:cs typeface="Arial"/>
                <a:sym typeface="Arial"/>
              </a:defRPr>
            </a:lvl7pPr>
            <a:lvl8pPr marL="0" indent="0" algn="ctr" rtl="0">
              <a:lnSpc>
                <a:spcPct val="100000"/>
              </a:lnSpc>
              <a:spcBef>
                <a:spcPts val="0"/>
              </a:spcBef>
              <a:spcAft>
                <a:spcPts val="0"/>
              </a:spcAft>
              <a:defRPr sz="4400" baseline="0">
                <a:solidFill>
                  <a:schemeClr val="dk2"/>
                </a:solidFill>
                <a:latin typeface="Arial"/>
                <a:ea typeface="Arial"/>
                <a:cs typeface="Arial"/>
                <a:sym typeface="Arial"/>
              </a:defRPr>
            </a:lvl8pPr>
            <a:lvl9pPr marL="0" indent="0" algn="ctr" rtl="0">
              <a:lnSpc>
                <a:spcPct val="100000"/>
              </a:lnSpc>
              <a:spcBef>
                <a:spcPts val="0"/>
              </a:spcBef>
              <a:spcAft>
                <a:spcPts val="0"/>
              </a:spcAft>
              <a:defRPr sz="4400" baseline="0">
                <a:solidFill>
                  <a:schemeClr val="dk2"/>
                </a:solidFill>
                <a:latin typeface="Arial"/>
                <a:ea typeface="Arial"/>
                <a:cs typeface="Arial"/>
                <a:sym typeface="Arial"/>
              </a:defRPr>
            </a:lvl9pPr>
          </a:lstStyle>
          <a:p>
            <a:endParaRPr/>
          </a:p>
        </p:txBody>
      </p:sp>
      <p:sp>
        <p:nvSpPr>
          <p:cNvPr id="54" name="Shape 54"/>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indent="-222250" algn="l" rtl="0">
              <a:lnSpc>
                <a:spcPct val="100000"/>
              </a:lnSpc>
              <a:spcBef>
                <a:spcPts val="640"/>
              </a:spcBef>
              <a:spcAft>
                <a:spcPts val="0"/>
              </a:spcAft>
              <a:buClr>
                <a:schemeClr val="dk1"/>
              </a:buClr>
              <a:buFont typeface="Arial"/>
              <a:buChar char="●"/>
              <a:defRPr sz="3200" baseline="0">
                <a:solidFill>
                  <a:schemeClr val="dk1"/>
                </a:solidFill>
                <a:latin typeface="Arial"/>
                <a:ea typeface="Arial"/>
                <a:cs typeface="Arial"/>
                <a:sym typeface="Arial"/>
              </a:defRPr>
            </a:lvl1pPr>
            <a:lvl2pPr marL="742950" indent="-177800" rtl="0">
              <a:lnSpc>
                <a:spcPct val="100000"/>
              </a:lnSpc>
              <a:spcBef>
                <a:spcPts val="560"/>
              </a:spcBef>
              <a:spcAft>
                <a:spcPts val="0"/>
              </a:spcAft>
              <a:buFont typeface="Arial"/>
              <a:buChar char="●"/>
              <a:defRPr sz="2800"/>
            </a:lvl2pPr>
            <a:lvl3pPr marL="1143000" indent="-136525" rtl="0">
              <a:lnSpc>
                <a:spcPct val="100000"/>
              </a:lnSpc>
              <a:spcBef>
                <a:spcPts val="480"/>
              </a:spcBef>
              <a:spcAft>
                <a:spcPts val="0"/>
              </a:spcAft>
              <a:buFont typeface="Arial"/>
              <a:buChar char="●"/>
              <a:defRPr sz="2400"/>
            </a:lvl3pPr>
            <a:lvl4pPr marL="1600200" indent="-152400" rtl="0">
              <a:lnSpc>
                <a:spcPct val="100000"/>
              </a:lnSpc>
              <a:spcBef>
                <a:spcPts val="400"/>
              </a:spcBef>
              <a:spcAft>
                <a:spcPts val="0"/>
              </a:spcAft>
              <a:buFont typeface="Arial"/>
              <a:buChar char="●"/>
              <a:defRPr sz="2000"/>
            </a:lvl4pPr>
            <a:lvl5pPr marL="2057400" indent="-152400" rtl="0">
              <a:lnSpc>
                <a:spcPct val="100000"/>
              </a:lnSpc>
              <a:spcBef>
                <a:spcPts val="400"/>
              </a:spcBef>
              <a:spcAft>
                <a:spcPts val="0"/>
              </a:spcAft>
              <a:buFont typeface="Arial"/>
              <a:buChar char="●"/>
              <a:defRPr sz="2000"/>
            </a:lvl5pPr>
            <a:lvl6pPr marL="2514600" indent="-107950" rtl="0">
              <a:lnSpc>
                <a:spcPct val="100000"/>
              </a:lnSpc>
              <a:spcBef>
                <a:spcPts val="640"/>
              </a:spcBef>
              <a:spcAft>
                <a:spcPts val="0"/>
              </a:spcAft>
              <a:buClr>
                <a:schemeClr val="dk1"/>
              </a:buClr>
              <a:buFont typeface="Arial"/>
              <a:buChar char="●"/>
              <a:defRPr sz="3200" baseline="0">
                <a:solidFill>
                  <a:schemeClr val="dk1"/>
                </a:solidFill>
                <a:latin typeface="Arial"/>
                <a:ea typeface="Arial"/>
                <a:cs typeface="Arial"/>
                <a:sym typeface="Arial"/>
              </a:defRPr>
            </a:lvl6pPr>
            <a:lvl7pPr marL="2971800" indent="-107950" rtl="0">
              <a:lnSpc>
                <a:spcPct val="100000"/>
              </a:lnSpc>
              <a:spcBef>
                <a:spcPts val="640"/>
              </a:spcBef>
              <a:spcAft>
                <a:spcPts val="0"/>
              </a:spcAft>
              <a:buClr>
                <a:schemeClr val="dk1"/>
              </a:buClr>
              <a:buFont typeface="Arial"/>
              <a:buChar char="●"/>
              <a:defRPr sz="3200" baseline="0">
                <a:solidFill>
                  <a:schemeClr val="dk1"/>
                </a:solidFill>
                <a:latin typeface="Arial"/>
                <a:ea typeface="Arial"/>
                <a:cs typeface="Arial"/>
                <a:sym typeface="Arial"/>
              </a:defRPr>
            </a:lvl7pPr>
            <a:lvl8pPr marL="3429000" indent="-107950" rtl="0">
              <a:lnSpc>
                <a:spcPct val="100000"/>
              </a:lnSpc>
              <a:spcBef>
                <a:spcPts val="640"/>
              </a:spcBef>
              <a:spcAft>
                <a:spcPts val="0"/>
              </a:spcAft>
              <a:buClr>
                <a:schemeClr val="dk1"/>
              </a:buClr>
              <a:buFont typeface="Arial"/>
              <a:buChar char="●"/>
              <a:defRPr sz="3200" baseline="0">
                <a:solidFill>
                  <a:schemeClr val="dk1"/>
                </a:solidFill>
                <a:latin typeface="Arial"/>
                <a:ea typeface="Arial"/>
                <a:cs typeface="Arial"/>
                <a:sym typeface="Arial"/>
              </a:defRPr>
            </a:lvl8pPr>
            <a:lvl9pPr marL="3886200" indent="-107950" rtl="0">
              <a:lnSpc>
                <a:spcPct val="100000"/>
              </a:lnSpc>
              <a:spcBef>
                <a:spcPts val="640"/>
              </a:spcBef>
              <a:spcAft>
                <a:spcPts val="0"/>
              </a:spcAft>
              <a:buClr>
                <a:schemeClr val="dk1"/>
              </a:buClr>
              <a:buFont typeface="Arial"/>
              <a:buChar char="●"/>
              <a:defRPr sz="3200" baseline="0">
                <a:solidFill>
                  <a:schemeClr val="dk1"/>
                </a:solidFill>
                <a:latin typeface="Arial"/>
                <a:ea typeface="Arial"/>
                <a:cs typeface="Arial"/>
                <a:sym typeface="Arial"/>
              </a:defRPr>
            </a:lvl9pPr>
          </a:lstStyle>
          <a:p>
            <a:endParaRPr/>
          </a:p>
        </p:txBody>
      </p:sp>
      <p:sp>
        <p:nvSpPr>
          <p:cNvPr id="55" name="Shape 55"/>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sz="14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6" name="Shape 56"/>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spcBef>
                <a:spcPts val="0"/>
              </a:spcBef>
              <a:defRPr sz="14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7" name="Shape 57"/>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grpSp>
        <p:nvGrpSpPr>
          <p:cNvPr id="9" name="Shape 9"/>
          <p:cNvGrpSpPr/>
          <p:nvPr/>
        </p:nvGrpSpPr>
        <p:grpSpPr>
          <a:xfrm>
            <a:off x="0" y="0"/>
            <a:ext cx="7620000" cy="6858000"/>
            <a:chOff x="0" y="0"/>
            <a:chExt cx="7620000" cy="6858000"/>
          </a:xfrm>
        </p:grpSpPr>
        <p:grpSp>
          <p:nvGrpSpPr>
            <p:cNvPr id="10" name="Shape 10"/>
            <p:cNvGrpSpPr/>
            <p:nvPr/>
          </p:nvGrpSpPr>
          <p:grpSpPr>
            <a:xfrm>
              <a:off x="0" y="0"/>
              <a:ext cx="3200400" cy="6858000"/>
              <a:chOff x="0" y="0"/>
              <a:chExt cx="3200400" cy="6858000"/>
            </a:xfrm>
          </p:grpSpPr>
          <p:sp>
            <p:nvSpPr>
              <p:cNvPr id="11" name="Shape 11"/>
              <p:cNvSpPr/>
              <p:nvPr/>
            </p:nvSpPr>
            <p:spPr>
              <a:xfrm>
                <a:off x="0" y="0"/>
                <a:ext cx="762000" cy="6858000"/>
              </a:xfrm>
              <a:prstGeom prst="rect">
                <a:avLst/>
              </a:prstGeom>
              <a:solidFill>
                <a:schemeClr val="accent2"/>
              </a:solidFill>
              <a:ln>
                <a:noFill/>
              </a:ln>
            </p:spPr>
            <p:txBody>
              <a:bodyPr lIns="91425" tIns="45700" rIns="91425" bIns="45700" anchor="ctr" anchorCtr="0">
                <a:noAutofit/>
              </a:bodyPr>
              <a:lstStyle/>
              <a:p>
                <a:pPr>
                  <a:spcBef>
                    <a:spcPts val="0"/>
                  </a:spcBef>
                  <a:buNone/>
                </a:pPr>
                <a:endParaRPr/>
              </a:p>
            </p:txBody>
          </p:sp>
          <p:sp>
            <p:nvSpPr>
              <p:cNvPr id="12" name="Shape 12"/>
              <p:cNvSpPr/>
              <p:nvPr/>
            </p:nvSpPr>
            <p:spPr>
              <a:xfrm>
                <a:off x="457200" y="0"/>
                <a:ext cx="2743200" cy="1166812"/>
              </a:xfrm>
              <a:custGeom>
                <a:avLst/>
                <a:gdLst/>
                <a:ahLst/>
                <a:cxnLst/>
                <a:rect l="0" t="0" r="0" b="0"/>
                <a:pathLst>
                  <a:path w="1728" h="735" extrusionOk="0">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p:spPr>
            <p:txBody>
              <a:bodyPr lIns="91425" tIns="45700" rIns="91425" bIns="45700" anchor="t" anchorCtr="0">
                <a:noAutofit/>
              </a:bodyPr>
              <a:lstStyle/>
              <a:p>
                <a:pPr>
                  <a:spcBef>
                    <a:spcPts val="0"/>
                  </a:spcBef>
                  <a:buNone/>
                </a:pPr>
                <a:endParaRPr/>
              </a:p>
            </p:txBody>
          </p:sp>
        </p:grpSp>
        <p:grpSp>
          <p:nvGrpSpPr>
            <p:cNvPr id="13" name="Shape 13"/>
            <p:cNvGrpSpPr/>
            <p:nvPr/>
          </p:nvGrpSpPr>
          <p:grpSpPr>
            <a:xfrm>
              <a:off x="228599" y="1981200"/>
              <a:ext cx="7391400" cy="319087"/>
              <a:chOff x="228599" y="1981200"/>
              <a:chExt cx="7391400" cy="319087"/>
            </a:xfrm>
          </p:grpSpPr>
          <p:sp>
            <p:nvSpPr>
              <p:cNvPr id="14" name="Shape 14"/>
              <p:cNvSpPr/>
              <p:nvPr/>
            </p:nvSpPr>
            <p:spPr>
              <a:xfrm>
                <a:off x="609600" y="1981200"/>
                <a:ext cx="7010400" cy="317500"/>
              </a:xfrm>
              <a:prstGeom prst="roundRect">
                <a:avLst>
                  <a:gd name="adj" fmla="val 0"/>
                </a:avLst>
              </a:prstGeom>
              <a:solidFill>
                <a:schemeClr val="hlink"/>
              </a:solidFill>
              <a:ln>
                <a:noFill/>
              </a:ln>
            </p:spPr>
            <p:txBody>
              <a:bodyPr lIns="91425" tIns="45700" rIns="91425" bIns="45700" anchor="ctr" anchorCtr="0">
                <a:noAutofit/>
              </a:bodyPr>
              <a:lstStyle/>
              <a:p>
                <a:pPr>
                  <a:spcBef>
                    <a:spcPts val="0"/>
                  </a:spcBef>
                  <a:buNone/>
                </a:pPr>
                <a:endParaRPr/>
              </a:p>
            </p:txBody>
          </p:sp>
          <p:sp>
            <p:nvSpPr>
              <p:cNvPr id="15" name="Shape 15"/>
              <p:cNvSpPr/>
              <p:nvPr/>
            </p:nvSpPr>
            <p:spPr>
              <a:xfrm flipH="1">
                <a:off x="228599" y="1981200"/>
                <a:ext cx="393700" cy="319087"/>
              </a:xfrm>
              <a:prstGeom prst="flowChartDelay">
                <a:avLst/>
              </a:prstGeom>
              <a:solidFill>
                <a:schemeClr val="hlink"/>
              </a:solidFill>
              <a:ln>
                <a:noFill/>
              </a:ln>
            </p:spPr>
            <p:txBody>
              <a:bodyPr lIns="91425" tIns="45700" rIns="91425" bIns="45700" anchor="ctr" anchorCtr="0">
                <a:noAutofit/>
              </a:bodyPr>
              <a:lstStyle/>
              <a:p>
                <a:pPr>
                  <a:spcBef>
                    <a:spcPts val="0"/>
                  </a:spcBef>
                  <a:buNone/>
                </a:pPr>
                <a:endParaRPr/>
              </a:p>
            </p:txBody>
          </p:sp>
        </p:grpSp>
      </p:grpSp>
      <p:sp>
        <p:nvSpPr>
          <p:cNvPr id="16" name="Shape 16"/>
          <p:cNvSpPr txBox="1">
            <a:spLocks noGrp="1"/>
          </p:cNvSpPr>
          <p:nvPr>
            <p:ph type="title"/>
          </p:nvPr>
        </p:nvSpPr>
        <p:spPr>
          <a:xfrm>
            <a:off x="762000" y="762000"/>
            <a:ext cx="7924799" cy="1143000"/>
          </a:xfrm>
          <a:prstGeom prst="rect">
            <a:avLst/>
          </a:prstGeom>
          <a:noFill/>
          <a:ln>
            <a:noFill/>
          </a:ln>
        </p:spPr>
        <p:txBody>
          <a:bodyPr lIns="91425" tIns="91425" rIns="91425" bIns="91425" anchor="b" anchorCtr="0"/>
          <a:lstStyle>
            <a:lvl1pPr marL="0" marR="0" indent="0" algn="l" rtl="0">
              <a:lnSpc>
                <a:spcPct val="90000"/>
              </a:lnSpc>
              <a:spcBef>
                <a:spcPts val="0"/>
              </a:spcBef>
              <a:spcAft>
                <a:spcPts val="0"/>
              </a:spcAft>
              <a:defRPr sz="3600" b="0" i="0" u="none" strike="noStrike" cap="none" baseline="0">
                <a:solidFill>
                  <a:schemeClr val="dk2"/>
                </a:solidFill>
                <a:latin typeface="Arial"/>
                <a:ea typeface="Arial"/>
                <a:cs typeface="Arial"/>
                <a:sym typeface="Arial"/>
              </a:defRPr>
            </a:lvl1pPr>
            <a:lvl2pPr marL="0" marR="0" indent="0" algn="l" rtl="0">
              <a:lnSpc>
                <a:spcPct val="90000"/>
              </a:lnSpc>
              <a:spcBef>
                <a:spcPts val="0"/>
              </a:spcBef>
              <a:spcAft>
                <a:spcPts val="0"/>
              </a:spcAft>
              <a:defRPr sz="3600" b="0" i="0" u="none" strike="noStrike" cap="none" baseline="0">
                <a:solidFill>
                  <a:schemeClr val="dk2"/>
                </a:solidFill>
                <a:latin typeface="Arial"/>
                <a:ea typeface="Arial"/>
                <a:cs typeface="Arial"/>
                <a:sym typeface="Arial"/>
              </a:defRPr>
            </a:lvl2pPr>
            <a:lvl3pPr marL="0" marR="0" indent="0" algn="l" rtl="0">
              <a:lnSpc>
                <a:spcPct val="90000"/>
              </a:lnSpc>
              <a:spcBef>
                <a:spcPts val="0"/>
              </a:spcBef>
              <a:spcAft>
                <a:spcPts val="0"/>
              </a:spcAft>
              <a:defRPr sz="3600" b="0" i="0" u="none" strike="noStrike" cap="none" baseline="0">
                <a:solidFill>
                  <a:schemeClr val="dk2"/>
                </a:solidFill>
                <a:latin typeface="Arial"/>
                <a:ea typeface="Arial"/>
                <a:cs typeface="Arial"/>
                <a:sym typeface="Arial"/>
              </a:defRPr>
            </a:lvl3pPr>
            <a:lvl4pPr marL="0" marR="0" indent="0" algn="l" rtl="0">
              <a:lnSpc>
                <a:spcPct val="90000"/>
              </a:lnSpc>
              <a:spcBef>
                <a:spcPts val="0"/>
              </a:spcBef>
              <a:spcAft>
                <a:spcPts val="0"/>
              </a:spcAft>
              <a:defRPr sz="3600" b="0" i="0" u="none" strike="noStrike" cap="none" baseline="0">
                <a:solidFill>
                  <a:schemeClr val="dk2"/>
                </a:solidFill>
                <a:latin typeface="Arial"/>
                <a:ea typeface="Arial"/>
                <a:cs typeface="Arial"/>
                <a:sym typeface="Arial"/>
              </a:defRPr>
            </a:lvl4pPr>
            <a:lvl5pPr marL="0" marR="0" indent="0" algn="l" rtl="0">
              <a:lnSpc>
                <a:spcPct val="90000"/>
              </a:lnSpc>
              <a:spcBef>
                <a:spcPts val="0"/>
              </a:spcBef>
              <a:spcAft>
                <a:spcPts val="0"/>
              </a:spcAft>
              <a:defRPr sz="3600" b="0" i="0" u="none" strike="noStrike" cap="none" baseline="0">
                <a:solidFill>
                  <a:schemeClr val="dk2"/>
                </a:solidFill>
                <a:latin typeface="Arial"/>
                <a:ea typeface="Arial"/>
                <a:cs typeface="Arial"/>
                <a:sym typeface="Arial"/>
              </a:defRPr>
            </a:lvl5pPr>
            <a:lvl6pPr marL="0" marR="0" indent="0" algn="l" rtl="0">
              <a:lnSpc>
                <a:spcPct val="90000"/>
              </a:lnSpc>
              <a:spcBef>
                <a:spcPts val="0"/>
              </a:spcBef>
              <a:spcAft>
                <a:spcPts val="0"/>
              </a:spcAft>
              <a:defRPr sz="3600" b="0" i="0" u="none" strike="noStrike" cap="none" baseline="0">
                <a:solidFill>
                  <a:schemeClr val="dk2"/>
                </a:solidFill>
                <a:latin typeface="Arial"/>
                <a:ea typeface="Arial"/>
                <a:cs typeface="Arial"/>
                <a:sym typeface="Arial"/>
              </a:defRPr>
            </a:lvl6pPr>
            <a:lvl7pPr marL="0" marR="0" indent="0" algn="l" rtl="0">
              <a:lnSpc>
                <a:spcPct val="90000"/>
              </a:lnSpc>
              <a:spcBef>
                <a:spcPts val="0"/>
              </a:spcBef>
              <a:spcAft>
                <a:spcPts val="0"/>
              </a:spcAft>
              <a:defRPr sz="3600" b="0" i="0" u="none" strike="noStrike" cap="none" baseline="0">
                <a:solidFill>
                  <a:schemeClr val="dk2"/>
                </a:solidFill>
                <a:latin typeface="Arial"/>
                <a:ea typeface="Arial"/>
                <a:cs typeface="Arial"/>
                <a:sym typeface="Arial"/>
              </a:defRPr>
            </a:lvl7pPr>
            <a:lvl8pPr marL="0" marR="0" indent="0" algn="l" rtl="0">
              <a:lnSpc>
                <a:spcPct val="90000"/>
              </a:lnSpc>
              <a:spcBef>
                <a:spcPts val="0"/>
              </a:spcBef>
              <a:spcAft>
                <a:spcPts val="0"/>
              </a:spcAft>
              <a:defRPr sz="3600" b="0" i="0" u="none" strike="noStrike" cap="none" baseline="0">
                <a:solidFill>
                  <a:schemeClr val="dk2"/>
                </a:solidFill>
                <a:latin typeface="Arial"/>
                <a:ea typeface="Arial"/>
                <a:cs typeface="Arial"/>
                <a:sym typeface="Arial"/>
              </a:defRPr>
            </a:lvl8pPr>
            <a:lvl9pPr marL="0" marR="0" indent="0" algn="l" rtl="0">
              <a:lnSpc>
                <a:spcPct val="90000"/>
              </a:lnSpc>
              <a:spcBef>
                <a:spcPts val="0"/>
              </a:spcBef>
              <a:spcAft>
                <a:spcPts val="0"/>
              </a:spcAft>
              <a:defRPr sz="3600" b="0" i="0" u="none" strike="noStrike" cap="none" baseline="0">
                <a:solidFill>
                  <a:schemeClr val="dk2"/>
                </a:solidFill>
                <a:latin typeface="Arial"/>
                <a:ea typeface="Arial"/>
                <a:cs typeface="Arial"/>
                <a:sym typeface="Arial"/>
              </a:defRPr>
            </a:lvl9pPr>
          </a:lstStyle>
          <a:p>
            <a:endParaRPr/>
          </a:p>
        </p:txBody>
      </p:sp>
      <p:sp>
        <p:nvSpPr>
          <p:cNvPr id="17" name="Shape 17"/>
          <p:cNvSpPr txBox="1">
            <a:spLocks noGrp="1"/>
          </p:cNvSpPr>
          <p:nvPr>
            <p:ph type="body" idx="1"/>
          </p:nvPr>
        </p:nvSpPr>
        <p:spPr>
          <a:xfrm>
            <a:off x="838200" y="2362200"/>
            <a:ext cx="7693025" cy="3724275"/>
          </a:xfrm>
          <a:prstGeom prst="rect">
            <a:avLst/>
          </a:prstGeom>
          <a:noFill/>
          <a:ln>
            <a:noFill/>
          </a:ln>
        </p:spPr>
        <p:txBody>
          <a:bodyPr lIns="91425" tIns="91425" rIns="91425" bIns="91425" anchor="t" anchorCtr="0"/>
          <a:lstStyle>
            <a:lvl1pPr marL="342900" marR="0" indent="-263525" algn="l" rtl="0">
              <a:lnSpc>
                <a:spcPct val="100000"/>
              </a:lnSpc>
              <a:spcBef>
                <a:spcPts val="560"/>
              </a:spcBef>
              <a:spcAft>
                <a:spcPts val="0"/>
              </a:spcAft>
              <a:buClr>
                <a:schemeClr val="dk1"/>
              </a:buClr>
              <a:buFont typeface="Arial"/>
              <a:buChar char="●"/>
              <a:defRPr sz="2800" b="0" i="0" u="none" strike="noStrike" cap="none" baseline="0">
                <a:solidFill>
                  <a:schemeClr val="dk1"/>
                </a:solidFill>
                <a:latin typeface="Arial"/>
                <a:ea typeface="Arial"/>
                <a:cs typeface="Arial"/>
                <a:sym typeface="Arial"/>
              </a:defRPr>
            </a:lvl1pPr>
            <a:lvl2pPr marL="742950" marR="0" indent="-215900" algn="l" rtl="0">
              <a:lnSpc>
                <a:spcPct val="100000"/>
              </a:lnSpc>
              <a:spcBef>
                <a:spcPts val="480"/>
              </a:spcBef>
              <a:spcAft>
                <a:spcPts val="0"/>
              </a:spcAft>
              <a:buClr>
                <a:schemeClr val="dk1"/>
              </a:buClr>
              <a:buFont typeface="Arial"/>
              <a:buChar char="●"/>
              <a:defRPr sz="2400" b="0" i="0" u="none" strike="noStrike" cap="none" baseline="0"/>
            </a:lvl2pPr>
            <a:lvl3pPr marL="1143000" marR="0" indent="-171450" algn="l" rtl="0">
              <a:lnSpc>
                <a:spcPct val="100000"/>
              </a:lnSpc>
              <a:spcBef>
                <a:spcPts val="400"/>
              </a:spcBef>
              <a:spcAft>
                <a:spcPts val="0"/>
              </a:spcAft>
              <a:buClr>
                <a:schemeClr val="dk1"/>
              </a:buClr>
              <a:buFont typeface="Arial"/>
              <a:buChar char="●"/>
              <a:defRPr sz="2000" b="0" i="0" u="none" strike="noStrike" cap="none" baseline="0"/>
            </a:lvl3pPr>
            <a:lvl4pPr marL="1600200" marR="0" indent="-174625" algn="l" rtl="0">
              <a:lnSpc>
                <a:spcPct val="100000"/>
              </a:lnSpc>
              <a:spcBef>
                <a:spcPts val="360"/>
              </a:spcBef>
              <a:spcAft>
                <a:spcPts val="0"/>
              </a:spcAft>
              <a:buClr>
                <a:schemeClr val="dk1"/>
              </a:buClr>
              <a:buFont typeface="Arial"/>
              <a:buChar char="●"/>
              <a:defRPr sz="1800" b="0" i="0" u="none" strike="noStrike" cap="none" baseline="0"/>
            </a:lvl4pPr>
            <a:lvl5pPr marL="2057400" marR="0" indent="-184150" algn="l" rtl="0">
              <a:lnSpc>
                <a:spcPct val="100000"/>
              </a:lnSpc>
              <a:spcBef>
                <a:spcPts val="360"/>
              </a:spcBef>
              <a:spcAft>
                <a:spcPts val="0"/>
              </a:spcAft>
              <a:buClr>
                <a:schemeClr val="dk1"/>
              </a:buClr>
              <a:buFont typeface="Arial"/>
              <a:buChar char="●"/>
              <a:defRPr sz="1800" b="0" i="0" u="none" strike="noStrike" cap="none" baseline="0"/>
            </a:lvl5pPr>
            <a:lvl6pPr marL="2514600" marR="0" indent="-158750" algn="l" rtl="0">
              <a:lnSpc>
                <a:spcPct val="100000"/>
              </a:lnSpc>
              <a:spcBef>
                <a:spcPts val="560"/>
              </a:spcBef>
              <a:spcAft>
                <a:spcPts val="0"/>
              </a:spcAft>
              <a:buClr>
                <a:schemeClr val="dk1"/>
              </a:buClr>
              <a:buFont typeface="Arial"/>
              <a:buChar char="●"/>
              <a:defRPr sz="2800" b="0" i="0" u="none" strike="noStrike" cap="none" baseline="0">
                <a:solidFill>
                  <a:schemeClr val="dk1"/>
                </a:solidFill>
                <a:latin typeface="Arial"/>
                <a:ea typeface="Arial"/>
                <a:cs typeface="Arial"/>
                <a:sym typeface="Arial"/>
              </a:defRPr>
            </a:lvl6pPr>
            <a:lvl7pPr marL="2971800" marR="0" indent="-158750" algn="l" rtl="0">
              <a:lnSpc>
                <a:spcPct val="100000"/>
              </a:lnSpc>
              <a:spcBef>
                <a:spcPts val="560"/>
              </a:spcBef>
              <a:spcAft>
                <a:spcPts val="0"/>
              </a:spcAft>
              <a:buClr>
                <a:schemeClr val="dk1"/>
              </a:buClr>
              <a:buFont typeface="Arial"/>
              <a:buChar char="●"/>
              <a:defRPr sz="2800" b="0" i="0" u="none" strike="noStrike" cap="none" baseline="0">
                <a:solidFill>
                  <a:schemeClr val="dk1"/>
                </a:solidFill>
                <a:latin typeface="Arial"/>
                <a:ea typeface="Arial"/>
                <a:cs typeface="Arial"/>
                <a:sym typeface="Arial"/>
              </a:defRPr>
            </a:lvl7pPr>
            <a:lvl8pPr marL="3429000" marR="0" indent="-158750" algn="l" rtl="0">
              <a:lnSpc>
                <a:spcPct val="100000"/>
              </a:lnSpc>
              <a:spcBef>
                <a:spcPts val="560"/>
              </a:spcBef>
              <a:spcAft>
                <a:spcPts val="0"/>
              </a:spcAft>
              <a:buClr>
                <a:schemeClr val="dk1"/>
              </a:buClr>
              <a:buFont typeface="Arial"/>
              <a:buChar char="●"/>
              <a:defRPr sz="2800" b="0" i="0" u="none" strike="noStrike" cap="none" baseline="0">
                <a:solidFill>
                  <a:schemeClr val="dk1"/>
                </a:solidFill>
                <a:latin typeface="Arial"/>
                <a:ea typeface="Arial"/>
                <a:cs typeface="Arial"/>
                <a:sym typeface="Arial"/>
              </a:defRPr>
            </a:lvl8pPr>
            <a:lvl9pPr marL="3886200" marR="0" indent="-158750" algn="l" rtl="0">
              <a:lnSpc>
                <a:spcPct val="100000"/>
              </a:lnSpc>
              <a:spcBef>
                <a:spcPts val="560"/>
              </a:spcBef>
              <a:spcAft>
                <a:spcPts val="0"/>
              </a:spcAft>
              <a:buClr>
                <a:schemeClr val="dk1"/>
              </a:buClr>
              <a:buFont typeface="Arial"/>
              <a:buChar char="●"/>
              <a:defRPr sz="2800" b="0" i="0" u="none" strike="noStrike" cap="none" baseline="0">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2438400" y="6248400"/>
            <a:ext cx="2130424" cy="474661"/>
          </a:xfrm>
          <a:prstGeom prst="rect">
            <a:avLst/>
          </a:prstGeom>
          <a:noFill/>
          <a:ln>
            <a:noFill/>
          </a:ln>
        </p:spPr>
        <p:txBody>
          <a:bodyPr lIns="91425" tIns="91425" rIns="91425" bIns="91425" anchor="b" anchorCtr="0"/>
          <a:lstStyle>
            <a:lvl1pPr marL="0" marR="0" indent="0" algn="r" rtl="0">
              <a:spcBef>
                <a:spcPts val="0"/>
              </a:spcBef>
              <a:defRPr sz="14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ftr" idx="11"/>
          </p:nvPr>
        </p:nvSpPr>
        <p:spPr>
          <a:xfrm>
            <a:off x="5791200" y="6248400"/>
            <a:ext cx="2897186" cy="474661"/>
          </a:xfrm>
          <a:prstGeom prst="rect">
            <a:avLst/>
          </a:prstGeom>
          <a:noFill/>
          <a:ln>
            <a:noFill/>
          </a:ln>
        </p:spPr>
        <p:txBody>
          <a:bodyPr lIns="91425" tIns="91425" rIns="91425" bIns="91425" anchor="b" anchorCtr="0"/>
          <a:lstStyle>
            <a:lvl1pPr marL="0" marR="0" indent="0" algn="ctr" rtl="0">
              <a:spcBef>
                <a:spcPts val="0"/>
              </a:spcBef>
              <a:defRPr sz="14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4136" y="6242050"/>
            <a:ext cx="587374" cy="488949"/>
          </a:xfrm>
          <a:prstGeom prst="rect">
            <a:avLst/>
          </a:prstGeom>
          <a:noFill/>
          <a:ln>
            <a:noFill/>
          </a:ln>
        </p:spPr>
        <p:txBody>
          <a:bodyPr lIns="91425" tIns="91425" rIns="91425" bIns="91425" anchor="b" anchorCtr="1"/>
          <a:lstStyle>
            <a:lvl1pPr marL="0" marR="0" indent="0" algn="l" rtl="0">
              <a:spcBef>
                <a:spcPts val="0"/>
              </a:spcBef>
              <a:defRPr sz="2600" b="0" i="0" u="none" strike="noStrike" cap="none" baseline="0">
                <a:solidFill>
                  <a:schemeClr val="lt1"/>
                </a:solidFil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1pPr>
            <a:lvl2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2pPr>
            <a:lvl3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3pPr>
            <a:lvl4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4pPr>
            <a:lvl5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5pPr>
            <a:lvl6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6pPr>
            <a:lvl7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7pPr>
            <a:lvl8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8pPr>
            <a:lvl9pPr marL="0" marR="0" indent="0" algn="ctr" rtl="0">
              <a:lnSpc>
                <a:spcPct val="100000"/>
              </a:lnSpc>
              <a:spcBef>
                <a:spcPts val="0"/>
              </a:spcBef>
              <a:spcAft>
                <a:spcPts val="0"/>
              </a:spcAft>
              <a:defRPr sz="4400" b="0" i="0" u="none" strike="noStrike" cap="none" baseline="0">
                <a:solidFill>
                  <a:schemeClr val="dk2"/>
                </a:solidFill>
                <a:latin typeface="Arial"/>
                <a:ea typeface="Arial"/>
                <a:cs typeface="Arial"/>
                <a:sym typeface="Arial"/>
              </a:defRPr>
            </a:lvl9pPr>
          </a:lstStyle>
          <a:p>
            <a:endParaRPr/>
          </a:p>
        </p:txBody>
      </p:sp>
      <p:sp>
        <p:nvSpPr>
          <p:cNvPr id="48" name="Shape 48"/>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indent="-222250" algn="l" rtl="0">
              <a:lnSpc>
                <a:spcPct val="100000"/>
              </a:lnSpc>
              <a:spcBef>
                <a:spcPts val="640"/>
              </a:spcBef>
              <a:spcAft>
                <a:spcPts val="0"/>
              </a:spcAft>
              <a:buClr>
                <a:schemeClr val="dk1"/>
              </a:buClr>
              <a:buFont typeface="Arial"/>
              <a:buChar char="●"/>
              <a:defRPr sz="3200" b="0" i="0" u="none" strike="noStrike" cap="none" baseline="0">
                <a:solidFill>
                  <a:schemeClr val="dk1"/>
                </a:solidFill>
                <a:latin typeface="Arial"/>
                <a:ea typeface="Arial"/>
                <a:cs typeface="Arial"/>
                <a:sym typeface="Arial"/>
              </a:defRPr>
            </a:lvl1pPr>
            <a:lvl2pPr marL="742950" marR="0" indent="-177800" algn="l" rtl="0">
              <a:lnSpc>
                <a:spcPct val="100000"/>
              </a:lnSpc>
              <a:spcBef>
                <a:spcPts val="560"/>
              </a:spcBef>
              <a:spcAft>
                <a:spcPts val="0"/>
              </a:spcAft>
              <a:buFont typeface="Arial"/>
              <a:buChar char="●"/>
              <a:defRPr sz="2800" b="0" i="0" u="none" strike="noStrike" cap="none" baseline="0"/>
            </a:lvl2pPr>
            <a:lvl3pPr marL="1143000" marR="0" indent="-136525" algn="l" rtl="0">
              <a:lnSpc>
                <a:spcPct val="100000"/>
              </a:lnSpc>
              <a:spcBef>
                <a:spcPts val="480"/>
              </a:spcBef>
              <a:spcAft>
                <a:spcPts val="0"/>
              </a:spcAft>
              <a:buFont typeface="Arial"/>
              <a:buChar char="●"/>
              <a:defRPr sz="2400" b="0" i="0" u="none" strike="noStrike" cap="none" baseline="0"/>
            </a:lvl3pPr>
            <a:lvl4pPr marL="1600200" marR="0" indent="-152400" algn="l" rtl="0">
              <a:lnSpc>
                <a:spcPct val="100000"/>
              </a:lnSpc>
              <a:spcBef>
                <a:spcPts val="400"/>
              </a:spcBef>
              <a:spcAft>
                <a:spcPts val="0"/>
              </a:spcAft>
              <a:buFont typeface="Arial"/>
              <a:buChar char="●"/>
              <a:defRPr sz="2000" b="0" i="0" u="none" strike="noStrike" cap="none" baseline="0"/>
            </a:lvl4pPr>
            <a:lvl5pPr marL="2057400" marR="0" indent="-152400" algn="l" rtl="0">
              <a:lnSpc>
                <a:spcPct val="100000"/>
              </a:lnSpc>
              <a:spcBef>
                <a:spcPts val="400"/>
              </a:spcBef>
              <a:spcAft>
                <a:spcPts val="0"/>
              </a:spcAft>
              <a:buFont typeface="Arial"/>
              <a:buChar char="●"/>
              <a:defRPr sz="2000" b="0" i="0" u="none" strike="noStrike" cap="none" baseline="0"/>
            </a:lvl5pPr>
            <a:lvl6pPr marL="2514600" marR="0" indent="-107950" algn="l" rtl="0">
              <a:lnSpc>
                <a:spcPct val="100000"/>
              </a:lnSpc>
              <a:spcBef>
                <a:spcPts val="640"/>
              </a:spcBef>
              <a:spcAft>
                <a:spcPts val="0"/>
              </a:spcAft>
              <a:buClr>
                <a:schemeClr val="dk1"/>
              </a:buClr>
              <a:buFont typeface="Arial"/>
              <a:buChar char="●"/>
              <a:defRPr sz="3200" b="0" i="0" u="none" strike="noStrike" cap="none" baseline="0">
                <a:solidFill>
                  <a:schemeClr val="dk1"/>
                </a:solidFill>
                <a:latin typeface="Arial"/>
                <a:ea typeface="Arial"/>
                <a:cs typeface="Arial"/>
                <a:sym typeface="Arial"/>
              </a:defRPr>
            </a:lvl6pPr>
            <a:lvl7pPr marL="2971800" marR="0" indent="-107950" algn="l" rtl="0">
              <a:lnSpc>
                <a:spcPct val="100000"/>
              </a:lnSpc>
              <a:spcBef>
                <a:spcPts val="640"/>
              </a:spcBef>
              <a:spcAft>
                <a:spcPts val="0"/>
              </a:spcAft>
              <a:buClr>
                <a:schemeClr val="dk1"/>
              </a:buClr>
              <a:buFont typeface="Arial"/>
              <a:buChar char="●"/>
              <a:defRPr sz="3200" b="0" i="0" u="none" strike="noStrike" cap="none" baseline="0">
                <a:solidFill>
                  <a:schemeClr val="dk1"/>
                </a:solidFill>
                <a:latin typeface="Arial"/>
                <a:ea typeface="Arial"/>
                <a:cs typeface="Arial"/>
                <a:sym typeface="Arial"/>
              </a:defRPr>
            </a:lvl7pPr>
            <a:lvl8pPr marL="3429000" marR="0" indent="-107950" algn="l" rtl="0">
              <a:lnSpc>
                <a:spcPct val="100000"/>
              </a:lnSpc>
              <a:spcBef>
                <a:spcPts val="640"/>
              </a:spcBef>
              <a:spcAft>
                <a:spcPts val="0"/>
              </a:spcAft>
              <a:buClr>
                <a:schemeClr val="dk1"/>
              </a:buClr>
              <a:buFont typeface="Arial"/>
              <a:buChar char="●"/>
              <a:defRPr sz="3200" b="0" i="0" u="none" strike="noStrike" cap="none" baseline="0">
                <a:solidFill>
                  <a:schemeClr val="dk1"/>
                </a:solidFill>
                <a:latin typeface="Arial"/>
                <a:ea typeface="Arial"/>
                <a:cs typeface="Arial"/>
                <a:sym typeface="Arial"/>
              </a:defRPr>
            </a:lvl8pPr>
            <a:lvl9pPr marL="3886200" marR="0" indent="-107950" algn="l" rtl="0">
              <a:lnSpc>
                <a:spcPct val="100000"/>
              </a:lnSpc>
              <a:spcBef>
                <a:spcPts val="640"/>
              </a:spcBef>
              <a:spcAft>
                <a:spcPts val="0"/>
              </a:spcAft>
              <a:buClr>
                <a:schemeClr val="dk1"/>
              </a:buClr>
              <a:buFont typeface="Arial"/>
              <a:buChar char="●"/>
              <a:defRPr sz="3200" b="0" i="0" u="none" strike="noStrike" cap="none" baseline="0">
                <a:solidFill>
                  <a:schemeClr val="dk1"/>
                </a:solidFill>
                <a:latin typeface="Arial"/>
                <a:ea typeface="Arial"/>
                <a:cs typeface="Arial"/>
                <a:sym typeface="Arial"/>
              </a:defRPr>
            </a:lvl9pPr>
          </a:lstStyle>
          <a:p>
            <a:endParaRPr/>
          </a:p>
        </p:txBody>
      </p:sp>
      <p:sp>
        <p:nvSpPr>
          <p:cNvPr id="49" name="Shape 49"/>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sz="14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0" name="Shape 50"/>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spcBef>
                <a:spcPts val="0"/>
              </a:spcBef>
              <a:defRPr sz="14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1" name="Shape 51"/>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52"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762000" y="762000"/>
            <a:ext cx="7924799" cy="1143000"/>
          </a:xfrm>
          <a:prstGeom prst="rect">
            <a:avLst/>
          </a:prstGeom>
          <a:noFill/>
          <a:ln>
            <a:noFill/>
          </a:ln>
        </p:spPr>
        <p:txBody>
          <a:bodyPr lIns="91425" tIns="45700" rIns="91425" bIns="45700" anchor="ctr" anchorCtr="1">
            <a:noAutofit/>
          </a:bodyPr>
          <a:lstStyle/>
          <a:p>
            <a:pPr marL="0" marR="0" lvl="0" indent="0" algn="l" rtl="0">
              <a:lnSpc>
                <a:spcPct val="90000"/>
              </a:lnSpc>
              <a:spcBef>
                <a:spcPts val="0"/>
              </a:spcBef>
              <a:spcAft>
                <a:spcPts val="0"/>
              </a:spcAft>
              <a:buClr>
                <a:schemeClr val="dk2"/>
              </a:buClr>
              <a:buSzPct val="25000"/>
              <a:buFont typeface="Domine"/>
              <a:buNone/>
            </a:pPr>
            <a:r>
              <a:rPr lang="en-US" sz="7200" b="1" i="0" u="none" strike="noStrike" cap="none" baseline="0">
                <a:solidFill>
                  <a:schemeClr val="dk2"/>
                </a:solidFill>
                <a:latin typeface="Domine"/>
                <a:ea typeface="Domine"/>
                <a:cs typeface="Domine"/>
                <a:sym typeface="Domine"/>
              </a:rPr>
              <a:t>EC 101</a:t>
            </a:r>
          </a:p>
        </p:txBody>
      </p:sp>
      <p:sp>
        <p:nvSpPr>
          <p:cNvPr id="60" name="Shape 60"/>
          <p:cNvSpPr txBox="1">
            <a:spLocks noGrp="1"/>
          </p:cNvSpPr>
          <p:nvPr>
            <p:ph type="body" idx="1"/>
          </p:nvPr>
        </p:nvSpPr>
        <p:spPr>
          <a:xfrm>
            <a:off x="1600200" y="2514600"/>
            <a:ext cx="6248399" cy="3886200"/>
          </a:xfrm>
          <a:prstGeom prst="rect">
            <a:avLst/>
          </a:prstGeom>
          <a:noFill/>
          <a:ln>
            <a:noFill/>
          </a:ln>
        </p:spPr>
        <p:txBody>
          <a:bodyPr lIns="91425" tIns="45700" rIns="91425" bIns="45700" anchor="t" anchorCtr="0">
            <a:noAutofit/>
          </a:bodyPr>
          <a:lstStyle/>
          <a:p>
            <a:pPr marL="342900" marR="0" lvl="0" indent="-342900" algn="ctr" rtl="0">
              <a:lnSpc>
                <a:spcPct val="100000"/>
              </a:lnSpc>
              <a:spcBef>
                <a:spcPts val="1320"/>
              </a:spcBef>
              <a:spcAft>
                <a:spcPts val="0"/>
              </a:spcAft>
              <a:buClr>
                <a:schemeClr val="dk1"/>
              </a:buClr>
              <a:buSzPct val="25000"/>
              <a:buFont typeface="Domine"/>
              <a:buNone/>
            </a:pPr>
            <a:r>
              <a:rPr lang="en-US" sz="6600" b="0" i="0" u="none" strike="noStrike" cap="none" baseline="0">
                <a:solidFill>
                  <a:schemeClr val="dk2"/>
                </a:solidFill>
                <a:latin typeface="Domine"/>
                <a:ea typeface="Domine"/>
                <a:cs typeface="Domine"/>
                <a:sym typeface="Domine"/>
              </a:rPr>
              <a:t> </a:t>
            </a:r>
            <a:r>
              <a:rPr lang="en-US" sz="6000" b="0" i="0" u="none" strike="noStrike" cap="none" baseline="0">
                <a:solidFill>
                  <a:schemeClr val="dk2"/>
                </a:solidFill>
                <a:latin typeface="Domine"/>
                <a:ea typeface="Domine"/>
                <a:cs typeface="Domine"/>
                <a:sym typeface="Domine"/>
              </a:rPr>
              <a:t>Teaching Students with Disabilities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762000" y="762000"/>
            <a:ext cx="7924799" cy="11430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2"/>
              </a:buClr>
              <a:buSzPct val="25000"/>
              <a:buFont typeface="Domine"/>
              <a:buNone/>
            </a:pPr>
            <a:r>
              <a:rPr lang="en-US" sz="4000" b="1" i="0" u="none" strike="noStrike" cap="none" baseline="0">
                <a:solidFill>
                  <a:schemeClr val="dk2"/>
                </a:solidFill>
                <a:latin typeface="Domine"/>
                <a:ea typeface="Domine"/>
                <a:cs typeface="Domine"/>
                <a:sym typeface="Domine"/>
              </a:rPr>
              <a:t>Classroom Accommodations</a:t>
            </a:r>
          </a:p>
        </p:txBody>
      </p:sp>
      <p:sp>
        <p:nvSpPr>
          <p:cNvPr id="121" name="Shape 121"/>
          <p:cNvSpPr txBox="1">
            <a:spLocks noGrp="1"/>
          </p:cNvSpPr>
          <p:nvPr>
            <p:ph type="body" idx="1"/>
          </p:nvPr>
        </p:nvSpPr>
        <p:spPr>
          <a:xfrm>
            <a:off x="685800" y="2362200"/>
            <a:ext cx="4038599" cy="42671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Grading</a:t>
            </a:r>
          </a:p>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Modified Assignment</a:t>
            </a:r>
          </a:p>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Alternative Materials</a:t>
            </a:r>
          </a:p>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Graphic Organizers</a:t>
            </a:r>
          </a:p>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Student Marks in Book</a:t>
            </a:r>
          </a:p>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Read Aloud</a:t>
            </a:r>
          </a:p>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Extended Time</a:t>
            </a:r>
          </a:p>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Portfolio</a:t>
            </a:r>
          </a:p>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Large Print</a:t>
            </a:r>
          </a:p>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Audio Tapes</a:t>
            </a:r>
          </a:p>
        </p:txBody>
      </p:sp>
      <p:sp>
        <p:nvSpPr>
          <p:cNvPr id="122" name="Shape 122"/>
          <p:cNvSpPr txBox="1">
            <a:spLocks noGrp="1"/>
          </p:cNvSpPr>
          <p:nvPr>
            <p:ph type="body" idx="2"/>
          </p:nvPr>
        </p:nvSpPr>
        <p:spPr>
          <a:xfrm>
            <a:off x="4800600" y="2362200"/>
            <a:ext cx="4114800" cy="42671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Study Guides</a:t>
            </a:r>
          </a:p>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Preferential Seating</a:t>
            </a:r>
          </a:p>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Test in Separate Room</a:t>
            </a:r>
          </a:p>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Crammer-Abacus</a:t>
            </a:r>
          </a:p>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Dictation to Scribe</a:t>
            </a:r>
          </a:p>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Magnification Devices</a:t>
            </a:r>
          </a:p>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Interpreter</a:t>
            </a:r>
          </a:p>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Multiple Test Sessions</a:t>
            </a:r>
          </a:p>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Assistive Devices</a:t>
            </a:r>
          </a:p>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Other</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762000" y="762000"/>
            <a:ext cx="7924799" cy="11430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2"/>
              </a:buClr>
              <a:buSzPct val="25000"/>
              <a:buFont typeface="Domine"/>
              <a:buNone/>
            </a:pPr>
            <a:r>
              <a:rPr lang="en-US" sz="4800" b="1" i="0" u="none" strike="noStrike" cap="none" baseline="0">
                <a:solidFill>
                  <a:schemeClr val="dk2"/>
                </a:solidFill>
                <a:latin typeface="Domine"/>
                <a:ea typeface="Domine"/>
                <a:cs typeface="Domine"/>
                <a:sym typeface="Domine"/>
              </a:rPr>
              <a:t>Testing Modifications</a:t>
            </a:r>
          </a:p>
        </p:txBody>
      </p:sp>
      <p:sp>
        <p:nvSpPr>
          <p:cNvPr id="128" name="Shape 128"/>
          <p:cNvSpPr txBox="1">
            <a:spLocks noGrp="1"/>
          </p:cNvSpPr>
          <p:nvPr>
            <p:ph type="body" idx="1"/>
          </p:nvPr>
        </p:nvSpPr>
        <p:spPr>
          <a:xfrm>
            <a:off x="838200" y="2438400"/>
            <a:ext cx="3362324" cy="3511549"/>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Read Aloud</a:t>
            </a:r>
          </a:p>
          <a:p>
            <a:pPr marL="342900" marR="0" lvl="0" indent="-342900" algn="l" rtl="0">
              <a:lnSpc>
                <a:spcPct val="8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Student Reads Test to Self</a:t>
            </a:r>
          </a:p>
          <a:p>
            <a:pPr marL="342900" marR="0" lvl="0" indent="-342900" algn="l" rtl="0">
              <a:lnSpc>
                <a:spcPct val="8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Extended Time</a:t>
            </a:r>
          </a:p>
          <a:p>
            <a:pPr marL="342900" marR="0" lvl="0" indent="-342900" algn="l" rtl="0">
              <a:lnSpc>
                <a:spcPct val="8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Large Print Test</a:t>
            </a:r>
          </a:p>
          <a:p>
            <a:pPr marL="342900" marR="0" lvl="0" indent="-342900" algn="l" rtl="0">
              <a:lnSpc>
                <a:spcPct val="8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Dictation to Scribe</a:t>
            </a:r>
          </a:p>
          <a:p>
            <a:pPr marL="342900" marR="0" lvl="0" indent="-342900" algn="l" rtl="0">
              <a:lnSpc>
                <a:spcPct val="8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Student Marks in Book</a:t>
            </a:r>
          </a:p>
          <a:p>
            <a:pPr marL="342900" marR="0" lvl="0" indent="-342900" algn="l" rtl="0">
              <a:lnSpc>
                <a:spcPct val="8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Multiple Testing Sessions</a:t>
            </a:r>
          </a:p>
        </p:txBody>
      </p:sp>
      <p:sp>
        <p:nvSpPr>
          <p:cNvPr id="129" name="Shape 129"/>
          <p:cNvSpPr txBox="1">
            <a:spLocks noGrp="1"/>
          </p:cNvSpPr>
          <p:nvPr>
            <p:ph type="body" idx="2"/>
          </p:nvPr>
        </p:nvSpPr>
        <p:spPr>
          <a:xfrm>
            <a:off x="4267200" y="2286000"/>
            <a:ext cx="4876799" cy="3844925"/>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Testing in Separate Room</a:t>
            </a:r>
          </a:p>
          <a:p>
            <a:pPr marL="342900" marR="0" lvl="0" indent="-342900" algn="l" rtl="0">
              <a:lnSpc>
                <a:spcPct val="10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One Test Item Per Page</a:t>
            </a:r>
          </a:p>
          <a:p>
            <a:pPr marL="342900" marR="0" lvl="0" indent="-342900" algn="l" rtl="0">
              <a:lnSpc>
                <a:spcPct val="10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Braille/Braillewriter</a:t>
            </a:r>
          </a:p>
          <a:p>
            <a:pPr marL="342900" marR="0" lvl="0" indent="-342900" algn="l" rtl="0">
              <a:lnSpc>
                <a:spcPct val="10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Magnification Devices</a:t>
            </a:r>
          </a:p>
          <a:p>
            <a:pPr marL="342900" marR="0" lvl="0" indent="-342900" algn="l" rtl="0">
              <a:lnSpc>
                <a:spcPct val="10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Interpreter </a:t>
            </a:r>
          </a:p>
          <a:p>
            <a:pPr marL="342900" marR="0" lvl="0" indent="-342900" algn="l" rtl="0">
              <a:lnSpc>
                <a:spcPct val="10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Assistive Devices</a:t>
            </a:r>
          </a:p>
          <a:p>
            <a:pPr marL="342900" marR="0" lvl="0" indent="-342900" algn="l" rtl="0">
              <a:lnSpc>
                <a:spcPct val="10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Computer/Typewriter/ Word Processor</a:t>
            </a:r>
          </a:p>
          <a:p>
            <a:pPr marL="342900" marR="0" lvl="0" indent="-263525" algn="l" rtl="0">
              <a:lnSpc>
                <a:spcPct val="100000"/>
              </a:lnSpc>
              <a:spcBef>
                <a:spcPts val="560"/>
              </a:spcBef>
              <a:spcAft>
                <a:spcPts val="0"/>
              </a:spcAft>
              <a:buClr>
                <a:schemeClr val="dk1"/>
              </a:buClr>
              <a:buFont typeface="Arial"/>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762000" y="762000"/>
            <a:ext cx="7924799" cy="11430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2"/>
              </a:buClr>
              <a:buSzPct val="25000"/>
              <a:buFont typeface="Arial"/>
              <a:buNone/>
            </a:pPr>
            <a:r>
              <a:rPr lang="en-US" sz="3200" b="1" i="0" u="none" strike="noStrike" cap="none" baseline="0">
                <a:solidFill>
                  <a:schemeClr val="dk2"/>
                </a:solidFill>
                <a:latin typeface="Arial"/>
                <a:ea typeface="Arial"/>
                <a:cs typeface="Arial"/>
                <a:sym typeface="Arial"/>
              </a:rPr>
              <a:t>Day to Day Implementation of Accommodations/Modifications</a:t>
            </a:r>
          </a:p>
        </p:txBody>
      </p:sp>
      <p:sp>
        <p:nvSpPr>
          <p:cNvPr id="135" name="Shape 135"/>
          <p:cNvSpPr txBox="1">
            <a:spLocks noGrp="1"/>
          </p:cNvSpPr>
          <p:nvPr>
            <p:ph type="body" idx="1"/>
          </p:nvPr>
        </p:nvSpPr>
        <p:spPr>
          <a:xfrm>
            <a:off x="838200" y="2743200"/>
            <a:ext cx="7693025" cy="3724275"/>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560"/>
              </a:spcBef>
              <a:spcAft>
                <a:spcPts val="0"/>
              </a:spcAft>
              <a:buClr>
                <a:schemeClr val="dk1"/>
              </a:buClr>
              <a:buSzPct val="44642"/>
              <a:buFont typeface="Arial"/>
              <a:buChar char="●"/>
            </a:pPr>
            <a:r>
              <a:rPr lang="en-US" sz="2800" b="0" i="0" u="none" strike="noStrike" cap="none" baseline="0">
                <a:solidFill>
                  <a:schemeClr val="dk1"/>
                </a:solidFill>
                <a:latin typeface="Arial"/>
                <a:ea typeface="Arial"/>
                <a:cs typeface="Arial"/>
                <a:sym typeface="Arial"/>
              </a:rPr>
              <a:t> Classroom Assignments, Homework and Tests</a:t>
            </a:r>
          </a:p>
          <a:p>
            <a:pPr marL="342900" marR="0" lvl="0" indent="-342900" algn="l" rtl="0">
              <a:lnSpc>
                <a:spcPct val="100000"/>
              </a:lnSpc>
              <a:spcBef>
                <a:spcPts val="560"/>
              </a:spcBef>
              <a:spcAft>
                <a:spcPts val="0"/>
              </a:spcAft>
              <a:buClr>
                <a:schemeClr val="dk1"/>
              </a:buClr>
              <a:buSzPct val="44642"/>
              <a:buFont typeface="Arial"/>
              <a:buChar char="●"/>
            </a:pPr>
            <a:r>
              <a:rPr lang="en-US" sz="2800" b="0" i="0" u="none" strike="noStrike" cap="none" baseline="0">
                <a:solidFill>
                  <a:schemeClr val="dk1"/>
                </a:solidFill>
                <a:latin typeface="Arial"/>
                <a:ea typeface="Arial"/>
                <a:cs typeface="Arial"/>
                <a:sym typeface="Arial"/>
              </a:rPr>
              <a:t> Quarterly Testing</a:t>
            </a:r>
          </a:p>
          <a:p>
            <a:pPr marL="342900" marR="0" lvl="0" indent="-342900" algn="l" rtl="0">
              <a:lnSpc>
                <a:spcPct val="100000"/>
              </a:lnSpc>
              <a:spcBef>
                <a:spcPts val="560"/>
              </a:spcBef>
              <a:spcAft>
                <a:spcPts val="0"/>
              </a:spcAft>
              <a:buClr>
                <a:schemeClr val="dk1"/>
              </a:buClr>
              <a:buSzPct val="44642"/>
              <a:buFont typeface="Arial"/>
              <a:buChar char="●"/>
            </a:pPr>
            <a:r>
              <a:rPr lang="en-US" sz="2800" b="0" i="0" u="none" strike="noStrike" cap="none" baseline="0">
                <a:solidFill>
                  <a:schemeClr val="dk1"/>
                </a:solidFill>
                <a:latin typeface="Arial"/>
                <a:ea typeface="Arial"/>
                <a:cs typeface="Arial"/>
                <a:sym typeface="Arial"/>
              </a:rPr>
              <a:t> End of Grade/Course Testing</a:t>
            </a:r>
          </a:p>
          <a:p>
            <a:pPr marL="342900" marR="0" lvl="0" indent="-263525" algn="l" rtl="0">
              <a:lnSpc>
                <a:spcPct val="100000"/>
              </a:lnSpc>
              <a:spcBef>
                <a:spcPts val="560"/>
              </a:spcBef>
              <a:spcAft>
                <a:spcPts val="0"/>
              </a:spcAft>
              <a:buClr>
                <a:schemeClr val="dk1"/>
              </a:buClr>
              <a:buFont typeface="Arial"/>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762000" y="762000"/>
            <a:ext cx="7924799" cy="1143000"/>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spcAft>
                <a:spcPts val="0"/>
              </a:spcAft>
              <a:buClr>
                <a:schemeClr val="dk2"/>
              </a:buClr>
              <a:buSzPct val="25000"/>
              <a:buFont typeface="Arial"/>
              <a:buNone/>
            </a:pPr>
            <a:r>
              <a:rPr lang="en-US" sz="3600" b="1" i="0" u="none" strike="noStrike" cap="none" baseline="0" dirty="0" smtClean="0">
                <a:solidFill>
                  <a:schemeClr val="dk2"/>
                </a:solidFill>
                <a:latin typeface="Arial"/>
                <a:ea typeface="Arial"/>
                <a:cs typeface="Arial"/>
                <a:sym typeface="Arial"/>
              </a:rPr>
              <a:t>Questions</a:t>
            </a:r>
            <a:endParaRPr lang="en-US" sz="3600" b="1" i="0" u="none" strike="noStrike" cap="none" baseline="0" dirty="0">
              <a:solidFill>
                <a:schemeClr val="dk2"/>
              </a:solidFill>
              <a:latin typeface="Arial"/>
              <a:ea typeface="Arial"/>
              <a:cs typeface="Arial"/>
              <a:sym typeface="Arial"/>
            </a:endParaRPr>
          </a:p>
        </p:txBody>
      </p:sp>
      <p:pic>
        <p:nvPicPr>
          <p:cNvPr id="141" name="Shape 141"/>
          <p:cNvPicPr preferRelativeResize="0"/>
          <p:nvPr/>
        </p:nvPicPr>
        <p:blipFill>
          <a:blip r:embed="rId3"/>
          <a:stretch>
            <a:fillRect/>
          </a:stretch>
        </p:blipFill>
        <p:spPr>
          <a:xfrm>
            <a:off x="3247683" y="2657475"/>
            <a:ext cx="2874057" cy="3132136"/>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762000" y="762000"/>
            <a:ext cx="7924799" cy="1143000"/>
          </a:xfrm>
          <a:prstGeom prst="rect">
            <a:avLst/>
          </a:prstGeom>
          <a:noFill/>
          <a:ln>
            <a:noFill/>
          </a:ln>
        </p:spPr>
        <p:txBody>
          <a:bodyPr lIns="91425" tIns="45700" rIns="91425" bIns="45700" anchor="ctr" anchorCtr="1">
            <a:noAutofit/>
          </a:bodyPr>
          <a:lstStyle/>
          <a:p>
            <a:pPr marL="0" marR="0" lvl="0" indent="0" algn="l" rtl="0">
              <a:lnSpc>
                <a:spcPct val="90000"/>
              </a:lnSpc>
              <a:spcBef>
                <a:spcPts val="0"/>
              </a:spcBef>
              <a:spcAft>
                <a:spcPts val="0"/>
              </a:spcAft>
              <a:buClr>
                <a:schemeClr val="dk2"/>
              </a:buClr>
              <a:buSzPct val="25000"/>
              <a:buFont typeface="Domine"/>
              <a:buNone/>
            </a:pPr>
            <a:r>
              <a:rPr lang="en-US" sz="5400" b="1" i="0" u="none" strike="noStrike" cap="none" baseline="0">
                <a:solidFill>
                  <a:schemeClr val="dk2"/>
                </a:solidFill>
                <a:latin typeface="Domine"/>
                <a:ea typeface="Domine"/>
                <a:cs typeface="Domine"/>
                <a:sym typeface="Domine"/>
              </a:rPr>
              <a:t>Purpose</a:t>
            </a:r>
          </a:p>
        </p:txBody>
      </p:sp>
      <p:sp>
        <p:nvSpPr>
          <p:cNvPr id="66" name="Shape 66"/>
          <p:cNvSpPr txBox="1">
            <a:spLocks noGrp="1"/>
          </p:cNvSpPr>
          <p:nvPr>
            <p:ph type="body" idx="1"/>
          </p:nvPr>
        </p:nvSpPr>
        <p:spPr>
          <a:xfrm>
            <a:off x="838200" y="2667000"/>
            <a:ext cx="7693025" cy="3419474"/>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560"/>
              </a:spcBef>
              <a:spcAft>
                <a:spcPts val="0"/>
              </a:spcAft>
              <a:buClr>
                <a:schemeClr val="dk1"/>
              </a:buClr>
              <a:buSzPct val="44642"/>
              <a:buFont typeface="Arial"/>
              <a:buChar char="●"/>
            </a:pPr>
            <a:r>
              <a:rPr lang="en-US" sz="2800" b="0" i="0" u="none" strike="noStrike" cap="none" baseline="0" dirty="0">
                <a:solidFill>
                  <a:schemeClr val="dk1"/>
                </a:solidFill>
                <a:latin typeface="Times New Roman"/>
                <a:ea typeface="Times New Roman"/>
                <a:cs typeface="Times New Roman"/>
                <a:sym typeface="Times New Roman"/>
              </a:rPr>
              <a:t>Increase awareness and understanding of Exceptional Children </a:t>
            </a:r>
            <a:r>
              <a:rPr lang="en-US" sz="2800" b="0" i="0" u="none" strike="noStrike" cap="none" baseline="0" dirty="0" smtClean="0">
                <a:solidFill>
                  <a:schemeClr val="dk1"/>
                </a:solidFill>
                <a:latin typeface="Times New Roman"/>
                <a:ea typeface="Times New Roman"/>
                <a:cs typeface="Times New Roman"/>
                <a:sym typeface="Times New Roman"/>
              </a:rPr>
              <a:t>(EC) procedures</a:t>
            </a:r>
          </a:p>
          <a:p>
            <a:pPr marL="342900" marR="0" lvl="0" indent="-342900" algn="l" rtl="0">
              <a:lnSpc>
                <a:spcPct val="100000"/>
              </a:lnSpc>
              <a:spcBef>
                <a:spcPts val="560"/>
              </a:spcBef>
              <a:spcAft>
                <a:spcPts val="0"/>
              </a:spcAft>
              <a:buClr>
                <a:schemeClr val="dk1"/>
              </a:buClr>
              <a:buSzPct val="44642"/>
              <a:buFont typeface="Arial"/>
              <a:buChar char="●"/>
            </a:pPr>
            <a:endParaRPr lang="en-US" dirty="0" smtClean="0">
              <a:latin typeface="Times New Roman"/>
              <a:ea typeface="Times New Roman"/>
              <a:cs typeface="Times New Roman"/>
              <a:sym typeface="Times New Roman"/>
            </a:endParaRPr>
          </a:p>
          <a:p>
            <a:pPr marL="342900" marR="0" lvl="0" indent="-342900" algn="l" rtl="0">
              <a:lnSpc>
                <a:spcPct val="100000"/>
              </a:lnSpc>
              <a:spcBef>
                <a:spcPts val="560"/>
              </a:spcBef>
              <a:spcAft>
                <a:spcPts val="0"/>
              </a:spcAft>
              <a:buClr>
                <a:schemeClr val="dk1"/>
              </a:buClr>
              <a:buSzPct val="44642"/>
              <a:buNone/>
            </a:pPr>
            <a:endParaRPr lang="en-US" sz="2800" b="0" i="0" u="none" strike="noStrike" cap="none" baseline="0" dirty="0">
              <a:solidFill>
                <a:schemeClr val="dk1"/>
              </a:solidFill>
              <a:latin typeface="Times New Roman"/>
              <a:ea typeface="Times New Roman"/>
              <a:cs typeface="Times New Roman"/>
              <a:sym typeface="Times New Roman"/>
            </a:endParaRPr>
          </a:p>
          <a:p>
            <a:pPr marL="342900" marR="0" lvl="0" indent="-263525" algn="l" rtl="0">
              <a:lnSpc>
                <a:spcPct val="100000"/>
              </a:lnSpc>
              <a:spcBef>
                <a:spcPts val="560"/>
              </a:spcBef>
              <a:spcAft>
                <a:spcPts val="0"/>
              </a:spcAft>
              <a:buClr>
                <a:schemeClr val="dk1"/>
              </a:buClr>
              <a:buFont typeface="Arial"/>
              <a:buNone/>
            </a:pPr>
            <a:endParaRPr sz="1800" b="0" i="0" u="none" strike="noStrike" cap="none" baseline="0" dirty="0">
              <a:solidFill>
                <a:schemeClr val="dk1"/>
              </a:solidFill>
              <a:latin typeface="Arial"/>
              <a:ea typeface="Arial"/>
              <a:cs typeface="Arial"/>
              <a:sym typeface="Arial"/>
            </a:endParaRPr>
          </a:p>
          <a:p>
            <a:pPr marL="342900" marR="0" lvl="0" indent="-263525" algn="l" rtl="0">
              <a:lnSpc>
                <a:spcPct val="100000"/>
              </a:lnSpc>
              <a:spcBef>
                <a:spcPts val="560"/>
              </a:spcBef>
              <a:spcAft>
                <a:spcPts val="0"/>
              </a:spcAft>
              <a:buClr>
                <a:schemeClr val="dk1"/>
              </a:buClr>
              <a:buFont typeface="Arial"/>
              <a:buNone/>
            </a:pPr>
            <a:endParaRPr sz="1800" b="0" i="0" u="none" strike="noStrike" cap="none" baseline="0" dirty="0">
              <a:solidFill>
                <a:schemeClr val="dk1"/>
              </a:solidFill>
              <a:latin typeface="Arial"/>
              <a:ea typeface="Arial"/>
              <a:cs typeface="Arial"/>
              <a:sym typeface="Aria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762000" y="762000"/>
            <a:ext cx="7924799" cy="1143000"/>
          </a:xfrm>
          <a:prstGeom prst="rect">
            <a:avLst/>
          </a:prstGeom>
          <a:noFill/>
          <a:ln>
            <a:noFill/>
          </a:ln>
        </p:spPr>
        <p:txBody>
          <a:bodyPr lIns="91425" tIns="45700" rIns="91425" bIns="45700" anchor="ctr" anchorCtr="1">
            <a:noAutofit/>
          </a:bodyPr>
          <a:lstStyle/>
          <a:p>
            <a:pPr marL="0" marR="0" lvl="0" indent="0" algn="l" rtl="0">
              <a:lnSpc>
                <a:spcPct val="90000"/>
              </a:lnSpc>
              <a:spcBef>
                <a:spcPts val="0"/>
              </a:spcBef>
              <a:spcAft>
                <a:spcPts val="0"/>
              </a:spcAft>
              <a:buClr>
                <a:schemeClr val="dk2"/>
              </a:buClr>
              <a:buSzPct val="25000"/>
              <a:buFont typeface="Domine"/>
              <a:buNone/>
            </a:pPr>
            <a:r>
              <a:rPr lang="en-US" sz="5400" b="1" i="0" u="none" strike="noStrike" cap="none" baseline="0">
                <a:solidFill>
                  <a:schemeClr val="dk2"/>
                </a:solidFill>
                <a:latin typeface="Domine"/>
                <a:ea typeface="Domine"/>
                <a:cs typeface="Domine"/>
                <a:sym typeface="Domine"/>
              </a:rPr>
              <a:t>IDEIA</a:t>
            </a:r>
          </a:p>
        </p:txBody>
      </p:sp>
      <p:sp>
        <p:nvSpPr>
          <p:cNvPr id="78" name="Shape 78"/>
          <p:cNvSpPr txBox="1">
            <a:spLocks noGrp="1"/>
          </p:cNvSpPr>
          <p:nvPr>
            <p:ph type="body" idx="1"/>
          </p:nvPr>
        </p:nvSpPr>
        <p:spPr>
          <a:xfrm>
            <a:off x="838200" y="2362200"/>
            <a:ext cx="7693025" cy="41909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560"/>
              </a:spcBef>
              <a:spcAft>
                <a:spcPts val="0"/>
              </a:spcAft>
              <a:buClr>
                <a:schemeClr val="dk1"/>
              </a:buClr>
              <a:buSzPct val="44642"/>
              <a:buFont typeface="Arial"/>
              <a:buChar char="●"/>
            </a:pPr>
            <a:r>
              <a:rPr lang="en-US" sz="2800" b="1" i="0" u="none" strike="noStrike" cap="none" baseline="0">
                <a:solidFill>
                  <a:schemeClr val="dk1"/>
                </a:solidFill>
                <a:latin typeface="Batang"/>
                <a:ea typeface="Batang"/>
                <a:cs typeface="Batang"/>
                <a:sym typeface="Batang"/>
              </a:rPr>
              <a:t>IDEIA is our nation’s special education law.</a:t>
            </a:r>
          </a:p>
          <a:p>
            <a:pPr marL="342900" marR="0" lvl="0" indent="-263525" algn="l" rtl="0">
              <a:lnSpc>
                <a:spcPct val="100000"/>
              </a:lnSpc>
              <a:spcBef>
                <a:spcPts val="560"/>
              </a:spcBef>
              <a:spcAft>
                <a:spcPts val="0"/>
              </a:spcAft>
              <a:buClr>
                <a:schemeClr val="dk1"/>
              </a:buClr>
              <a:buFont typeface="Arial"/>
              <a:buNone/>
            </a:pPr>
            <a:endParaRPr sz="1800" b="0" i="0" u="none" strike="noStrike" cap="none" baseline="0">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44642"/>
              <a:buFont typeface="Arial"/>
              <a:buChar char="●"/>
            </a:pPr>
            <a:r>
              <a:rPr lang="en-US" sz="2800" b="1" i="0" u="none" strike="noStrike" cap="none" baseline="0">
                <a:solidFill>
                  <a:schemeClr val="dk1"/>
                </a:solidFill>
                <a:latin typeface="Batang"/>
                <a:ea typeface="Batang"/>
                <a:cs typeface="Batang"/>
                <a:sym typeface="Batang"/>
              </a:rPr>
              <a:t>IDEIA stands for </a:t>
            </a:r>
            <a:r>
              <a:rPr lang="en-US" sz="2800" b="1" i="0" u="none" strike="noStrike" cap="none" baseline="0">
                <a:solidFill>
                  <a:schemeClr val="dk2"/>
                </a:solidFill>
                <a:latin typeface="Batang"/>
                <a:ea typeface="Batang"/>
                <a:cs typeface="Batang"/>
                <a:sym typeface="Batang"/>
              </a:rPr>
              <a:t>I</a:t>
            </a:r>
            <a:r>
              <a:rPr lang="en-US" sz="2800" b="1" i="0" u="none" strike="noStrike" cap="none" baseline="0">
                <a:solidFill>
                  <a:schemeClr val="dk1"/>
                </a:solidFill>
                <a:latin typeface="Batang"/>
                <a:ea typeface="Batang"/>
                <a:cs typeface="Batang"/>
                <a:sym typeface="Batang"/>
              </a:rPr>
              <a:t>ndividuals with </a:t>
            </a:r>
            <a:r>
              <a:rPr lang="en-US" sz="2800" b="1" i="0" u="none" strike="noStrike" cap="none" baseline="0">
                <a:solidFill>
                  <a:schemeClr val="dk2"/>
                </a:solidFill>
                <a:latin typeface="Batang"/>
                <a:ea typeface="Batang"/>
                <a:cs typeface="Batang"/>
                <a:sym typeface="Batang"/>
              </a:rPr>
              <a:t>D</a:t>
            </a:r>
            <a:r>
              <a:rPr lang="en-US" sz="2800" b="1" i="0" u="none" strike="noStrike" cap="none" baseline="0">
                <a:solidFill>
                  <a:schemeClr val="dk1"/>
                </a:solidFill>
                <a:latin typeface="Batang"/>
                <a:ea typeface="Batang"/>
                <a:cs typeface="Batang"/>
                <a:sym typeface="Batang"/>
              </a:rPr>
              <a:t>isabilities </a:t>
            </a:r>
            <a:r>
              <a:rPr lang="en-US" sz="2800" b="1" i="0" u="none" strike="noStrike" cap="none" baseline="0">
                <a:solidFill>
                  <a:schemeClr val="dk2"/>
                </a:solidFill>
                <a:latin typeface="Batang"/>
                <a:ea typeface="Batang"/>
                <a:cs typeface="Batang"/>
                <a:sym typeface="Batang"/>
              </a:rPr>
              <a:t>E</a:t>
            </a:r>
            <a:r>
              <a:rPr lang="en-US" sz="2800" b="1" i="0" u="none" strike="noStrike" cap="none" baseline="0">
                <a:solidFill>
                  <a:schemeClr val="dk1"/>
                </a:solidFill>
                <a:latin typeface="Batang"/>
                <a:ea typeface="Batang"/>
                <a:cs typeface="Batang"/>
                <a:sym typeface="Batang"/>
              </a:rPr>
              <a:t>ducation </a:t>
            </a:r>
            <a:r>
              <a:rPr lang="en-US" sz="2800" b="1" i="0" u="none" strike="noStrike" cap="none" baseline="0">
                <a:solidFill>
                  <a:schemeClr val="dk2"/>
                </a:solidFill>
                <a:latin typeface="Batang"/>
                <a:ea typeface="Batang"/>
                <a:cs typeface="Batang"/>
                <a:sym typeface="Batang"/>
              </a:rPr>
              <a:t>I</a:t>
            </a:r>
            <a:r>
              <a:rPr lang="en-US" sz="2800" b="1" i="0" u="none" strike="noStrike" cap="none" baseline="0">
                <a:solidFill>
                  <a:schemeClr val="dk1"/>
                </a:solidFill>
                <a:latin typeface="Batang"/>
                <a:ea typeface="Batang"/>
                <a:cs typeface="Batang"/>
                <a:sym typeface="Batang"/>
              </a:rPr>
              <a:t>mprovement </a:t>
            </a:r>
            <a:r>
              <a:rPr lang="en-US" sz="2800" b="1" i="0" u="none" strike="noStrike" cap="none" baseline="0">
                <a:solidFill>
                  <a:schemeClr val="dk2"/>
                </a:solidFill>
                <a:latin typeface="Batang"/>
                <a:ea typeface="Batang"/>
                <a:cs typeface="Batang"/>
                <a:sym typeface="Batang"/>
              </a:rPr>
              <a:t>A</a:t>
            </a:r>
            <a:r>
              <a:rPr lang="en-US" sz="2800" b="1" i="0" u="none" strike="noStrike" cap="none" baseline="0">
                <a:solidFill>
                  <a:schemeClr val="dk1"/>
                </a:solidFill>
                <a:latin typeface="Batang"/>
                <a:ea typeface="Batang"/>
                <a:cs typeface="Batang"/>
                <a:sym typeface="Batang"/>
              </a:rPr>
              <a:t>ct</a:t>
            </a:r>
          </a:p>
          <a:p>
            <a:pPr marL="342900" marR="0" lvl="0" indent="-263525" algn="l" rtl="0">
              <a:lnSpc>
                <a:spcPct val="100000"/>
              </a:lnSpc>
              <a:spcBef>
                <a:spcPts val="560"/>
              </a:spcBef>
              <a:spcAft>
                <a:spcPts val="0"/>
              </a:spcAft>
              <a:buClr>
                <a:schemeClr val="dk1"/>
              </a:buClr>
              <a:buFont typeface="Arial"/>
              <a:buNone/>
            </a:pPr>
            <a:endParaRPr sz="1800" b="0" i="0" u="none" strike="noStrike" cap="none" baseline="0">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44642"/>
              <a:buFont typeface="Arial"/>
              <a:buChar char="●"/>
            </a:pPr>
            <a:r>
              <a:rPr lang="en-US" sz="2800" b="1" i="0" u="none" strike="noStrike" cap="none" baseline="0">
                <a:solidFill>
                  <a:schemeClr val="dk1"/>
                </a:solidFill>
                <a:latin typeface="Batang"/>
                <a:ea typeface="Batang"/>
                <a:cs typeface="Batang"/>
                <a:sym typeface="Batang"/>
              </a:rPr>
              <a:t>The concept that every child is entitled to a free, appropriate public education (</a:t>
            </a:r>
            <a:r>
              <a:rPr lang="en-US" sz="2800" b="1" i="0" u="none" strike="noStrike" cap="none" baseline="0">
                <a:solidFill>
                  <a:schemeClr val="dk2"/>
                </a:solidFill>
                <a:latin typeface="Batang"/>
                <a:ea typeface="Batang"/>
                <a:cs typeface="Batang"/>
                <a:sym typeface="Batang"/>
              </a:rPr>
              <a:t>FAPE</a:t>
            </a:r>
            <a:r>
              <a:rPr lang="en-US" sz="2800" b="1" i="0" u="none" strike="noStrike" cap="none" baseline="0">
                <a:solidFill>
                  <a:schemeClr val="dk1"/>
                </a:solidFill>
                <a:latin typeface="Batang"/>
                <a:ea typeface="Batang"/>
                <a:cs typeface="Batang"/>
                <a:sym typeface="Batang"/>
              </a:rPr>
              <a:t>) is central to IDEIA.</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762000" y="762000"/>
            <a:ext cx="7924799" cy="1143000"/>
          </a:xfrm>
          <a:prstGeom prst="rect">
            <a:avLst/>
          </a:prstGeom>
          <a:noFill/>
          <a:ln>
            <a:noFill/>
          </a:ln>
        </p:spPr>
        <p:txBody>
          <a:bodyPr lIns="91425" tIns="45700" rIns="91425" bIns="45700" anchor="ctr" anchorCtr="1">
            <a:noAutofit/>
          </a:bodyPr>
          <a:lstStyle/>
          <a:p>
            <a:pPr marL="0" marR="0" lvl="0" indent="0" algn="l" rtl="0">
              <a:lnSpc>
                <a:spcPct val="90000"/>
              </a:lnSpc>
              <a:spcBef>
                <a:spcPts val="0"/>
              </a:spcBef>
              <a:spcAft>
                <a:spcPts val="0"/>
              </a:spcAft>
              <a:buClr>
                <a:schemeClr val="dk2"/>
              </a:buClr>
              <a:buSzPct val="25000"/>
              <a:buFont typeface="Domine"/>
              <a:buNone/>
            </a:pPr>
            <a:r>
              <a:rPr lang="en-US" sz="5400" b="1" i="0" u="none" strike="noStrike" cap="none" baseline="0">
                <a:solidFill>
                  <a:schemeClr val="dk2"/>
                </a:solidFill>
                <a:latin typeface="Domine"/>
                <a:ea typeface="Domine"/>
                <a:cs typeface="Domine"/>
                <a:sym typeface="Domine"/>
              </a:rPr>
              <a:t>Eligibility Process</a:t>
            </a:r>
          </a:p>
        </p:txBody>
      </p:sp>
      <p:sp>
        <p:nvSpPr>
          <p:cNvPr id="84" name="Shape 84"/>
          <p:cNvSpPr txBox="1">
            <a:spLocks noGrp="1"/>
          </p:cNvSpPr>
          <p:nvPr>
            <p:ph type="body" idx="1"/>
          </p:nvPr>
        </p:nvSpPr>
        <p:spPr>
          <a:xfrm>
            <a:off x="838200" y="2362200"/>
            <a:ext cx="8001000" cy="42671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Times New Roman"/>
                <a:ea typeface="Times New Roman"/>
                <a:cs typeface="Times New Roman"/>
                <a:sym typeface="Times New Roman"/>
              </a:rPr>
              <a:t>Regular education interventions implemented.</a:t>
            </a:r>
          </a:p>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Times New Roman"/>
                <a:ea typeface="Times New Roman"/>
                <a:cs typeface="Times New Roman"/>
                <a:sym typeface="Times New Roman"/>
              </a:rPr>
              <a:t>Parents, school personnel, students or others may make a request for evaluation to an IEP team meeting.</a:t>
            </a:r>
          </a:p>
          <a:p>
            <a:pPr marL="342900" marR="0" lvl="0" indent="-263525" algn="l" rtl="0">
              <a:lnSpc>
                <a:spcPct val="100000"/>
              </a:lnSpc>
              <a:spcBef>
                <a:spcPts val="560"/>
              </a:spcBef>
              <a:spcAft>
                <a:spcPts val="0"/>
              </a:spcAft>
              <a:buClr>
                <a:schemeClr val="dk1"/>
              </a:buClr>
              <a:buFont typeface="Arial"/>
              <a:buNone/>
            </a:pPr>
            <a:endParaRPr sz="1800" b="0" i="0" u="none" strike="noStrike" cap="none" baseline="0">
              <a:solidFill>
                <a:schemeClr val="dk1"/>
              </a:solidFill>
              <a:latin typeface="Arial"/>
              <a:ea typeface="Arial"/>
              <a:cs typeface="Arial"/>
              <a:sym typeface="Arial"/>
            </a:endParaRPr>
          </a:p>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Times New Roman"/>
                <a:ea typeface="Times New Roman"/>
                <a:cs typeface="Times New Roman"/>
                <a:sym typeface="Times New Roman"/>
              </a:rPr>
              <a:t>Parent permission is given in writing for an evaluation.</a:t>
            </a:r>
          </a:p>
          <a:p>
            <a:pPr marL="342900" marR="0" lvl="0" indent="-263525" algn="l" rtl="0">
              <a:lnSpc>
                <a:spcPct val="100000"/>
              </a:lnSpc>
              <a:spcBef>
                <a:spcPts val="560"/>
              </a:spcBef>
              <a:spcAft>
                <a:spcPts val="0"/>
              </a:spcAft>
              <a:buClr>
                <a:schemeClr val="dk1"/>
              </a:buClr>
              <a:buFont typeface="Arial"/>
              <a:buNone/>
            </a:pPr>
            <a:endParaRPr sz="1800" b="0" i="0" u="none" strike="noStrike" cap="none" baseline="0">
              <a:solidFill>
                <a:schemeClr val="dk1"/>
              </a:solidFill>
              <a:latin typeface="Arial"/>
              <a:ea typeface="Arial"/>
              <a:cs typeface="Arial"/>
              <a:sym typeface="Arial"/>
            </a:endParaRPr>
          </a:p>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Times New Roman"/>
                <a:ea typeface="Times New Roman"/>
                <a:cs typeface="Times New Roman"/>
                <a:sym typeface="Times New Roman"/>
              </a:rPr>
              <a:t>A team of qualified professionals review the results of the evaluation with the parent at an IEP team meeting to determine if the child is eligible for special education services. </a:t>
            </a:r>
          </a:p>
          <a:p>
            <a:pPr marL="342900" marR="0" lvl="0" indent="-263525" algn="l" rtl="0">
              <a:lnSpc>
                <a:spcPct val="100000"/>
              </a:lnSpc>
              <a:spcBef>
                <a:spcPts val="560"/>
              </a:spcBef>
              <a:spcAft>
                <a:spcPts val="0"/>
              </a:spcAft>
              <a:buClr>
                <a:schemeClr val="dk1"/>
              </a:buClr>
              <a:buFont typeface="Arial"/>
              <a:buNone/>
            </a:pPr>
            <a:endParaRPr sz="1800" b="0" i="0" u="none" strike="noStrike" cap="none" baseline="0">
              <a:solidFill>
                <a:schemeClr val="dk1"/>
              </a:solidFill>
              <a:latin typeface="Arial"/>
              <a:ea typeface="Arial"/>
              <a:cs typeface="Arial"/>
              <a:sym typeface="Arial"/>
            </a:endParaRPr>
          </a:p>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Times New Roman"/>
                <a:ea typeface="Times New Roman"/>
                <a:cs typeface="Times New Roman"/>
                <a:sym typeface="Times New Roman"/>
              </a:rPr>
              <a:t>If the student is eligible, an IEP is developed annually.</a:t>
            </a:r>
          </a:p>
          <a:p>
            <a:pPr marL="342900" marR="0" lvl="0" indent="-263525" algn="l" rtl="0">
              <a:lnSpc>
                <a:spcPct val="100000"/>
              </a:lnSpc>
              <a:spcBef>
                <a:spcPts val="560"/>
              </a:spcBef>
              <a:spcAft>
                <a:spcPts val="0"/>
              </a:spcAft>
              <a:buClr>
                <a:schemeClr val="dk1"/>
              </a:buClr>
              <a:buFont typeface="Arial"/>
              <a:buNone/>
            </a:pPr>
            <a:endParaRPr sz="1800" b="0" i="0" u="none" strike="noStrike" cap="none" baseline="0">
              <a:solidFill>
                <a:schemeClr val="dk1"/>
              </a:solidFill>
              <a:latin typeface="Arial"/>
              <a:ea typeface="Arial"/>
              <a:cs typeface="Arial"/>
              <a:sym typeface="Arial"/>
            </a:endParaRPr>
          </a:p>
          <a:p>
            <a:pPr marL="342900" marR="0" lvl="0" indent="-342900" algn="l" rtl="0">
              <a:lnSpc>
                <a:spcPct val="9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Times New Roman"/>
                <a:ea typeface="Times New Roman"/>
                <a:cs typeface="Times New Roman"/>
                <a:sym typeface="Times New Roman"/>
              </a:rPr>
              <a:t>A reevaluation must occur every three years.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762000" y="762000"/>
            <a:ext cx="7924799" cy="1143000"/>
          </a:xfrm>
          <a:prstGeom prst="rect">
            <a:avLst/>
          </a:prstGeom>
          <a:noFill/>
          <a:ln>
            <a:noFill/>
          </a:ln>
        </p:spPr>
        <p:txBody>
          <a:bodyPr lIns="91425" tIns="45700" rIns="91425" bIns="45700" anchor="ctr" anchorCtr="1">
            <a:noAutofit/>
          </a:bodyPr>
          <a:lstStyle/>
          <a:p>
            <a:pPr marL="0" marR="0" lvl="0" indent="0" algn="l" rtl="0">
              <a:lnSpc>
                <a:spcPct val="90000"/>
              </a:lnSpc>
              <a:spcBef>
                <a:spcPts val="0"/>
              </a:spcBef>
              <a:spcAft>
                <a:spcPts val="0"/>
              </a:spcAft>
              <a:buClr>
                <a:schemeClr val="dk2"/>
              </a:buClr>
              <a:buSzPct val="25000"/>
              <a:buFont typeface="Domine"/>
              <a:buNone/>
            </a:pPr>
            <a:r>
              <a:rPr lang="en-US" sz="4800" b="1" i="0" u="none" strike="noStrike" cap="none" baseline="0">
                <a:solidFill>
                  <a:schemeClr val="dk2"/>
                </a:solidFill>
                <a:latin typeface="Domine"/>
                <a:ea typeface="Domine"/>
                <a:cs typeface="Domine"/>
                <a:sym typeface="Domine"/>
              </a:rPr>
              <a:t>Areas of Eligibility</a:t>
            </a:r>
            <a:r>
              <a:rPr lang="en-US" sz="3600" b="1" i="0" u="none" strike="noStrike" cap="none" baseline="0">
                <a:solidFill>
                  <a:schemeClr val="hlink"/>
                </a:solidFill>
                <a:latin typeface="Arial"/>
                <a:ea typeface="Arial"/>
                <a:cs typeface="Arial"/>
                <a:sym typeface="Arial"/>
              </a:rPr>
              <a:t> </a:t>
            </a:r>
          </a:p>
        </p:txBody>
      </p:sp>
      <p:sp>
        <p:nvSpPr>
          <p:cNvPr id="90" name="Shape 90"/>
          <p:cNvSpPr txBox="1">
            <a:spLocks noGrp="1"/>
          </p:cNvSpPr>
          <p:nvPr>
            <p:ph type="body" idx="1"/>
          </p:nvPr>
        </p:nvSpPr>
        <p:spPr>
          <a:xfrm>
            <a:off x="838200" y="2362200"/>
            <a:ext cx="4419599" cy="3724275"/>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480"/>
              </a:spcBef>
              <a:spcAft>
                <a:spcPts val="0"/>
              </a:spcAft>
              <a:buClr>
                <a:schemeClr val="dk1"/>
              </a:buClr>
              <a:buSzPct val="45833"/>
              <a:buFont typeface="Arial"/>
              <a:buChar char="●"/>
            </a:pPr>
            <a:r>
              <a:rPr lang="en-US" sz="2400" b="1" i="0" u="none" strike="noStrike" cap="none" baseline="0">
                <a:solidFill>
                  <a:schemeClr val="dk1"/>
                </a:solidFill>
                <a:latin typeface="Times New Roman"/>
                <a:ea typeface="Times New Roman"/>
                <a:cs typeface="Times New Roman"/>
                <a:sym typeface="Times New Roman"/>
              </a:rPr>
              <a:t>Autistic</a:t>
            </a:r>
          </a:p>
          <a:p>
            <a:pPr marL="342900" marR="0" lvl="0" indent="-342900" algn="l" rtl="0">
              <a:lnSpc>
                <a:spcPct val="100000"/>
              </a:lnSpc>
              <a:spcBef>
                <a:spcPts val="480"/>
              </a:spcBef>
              <a:spcAft>
                <a:spcPts val="0"/>
              </a:spcAft>
              <a:buClr>
                <a:schemeClr val="dk1"/>
              </a:buClr>
              <a:buSzPct val="45833"/>
              <a:buFont typeface="Arial"/>
              <a:buChar char="●"/>
            </a:pPr>
            <a:r>
              <a:rPr lang="en-US" sz="2400" b="1" i="0" u="none" strike="noStrike" cap="none" baseline="0">
                <a:solidFill>
                  <a:schemeClr val="dk2"/>
                </a:solidFill>
                <a:latin typeface="Times New Roman"/>
                <a:ea typeface="Times New Roman"/>
                <a:cs typeface="Times New Roman"/>
                <a:sym typeface="Times New Roman"/>
              </a:rPr>
              <a:t>Behaviorally/Emotionally Disabled</a:t>
            </a:r>
          </a:p>
          <a:p>
            <a:pPr marL="342900" marR="0" lvl="0" indent="-342900" algn="l" rtl="0">
              <a:lnSpc>
                <a:spcPct val="100000"/>
              </a:lnSpc>
              <a:spcBef>
                <a:spcPts val="480"/>
              </a:spcBef>
              <a:spcAft>
                <a:spcPts val="0"/>
              </a:spcAft>
              <a:buClr>
                <a:schemeClr val="dk1"/>
              </a:buClr>
              <a:buSzPct val="45833"/>
              <a:buFont typeface="Arial"/>
              <a:buChar char="●"/>
            </a:pPr>
            <a:r>
              <a:rPr lang="en-US" sz="2400" b="1" i="0" u="none" strike="noStrike" cap="none" baseline="0">
                <a:solidFill>
                  <a:schemeClr val="dk1"/>
                </a:solidFill>
                <a:latin typeface="Times New Roman"/>
                <a:ea typeface="Times New Roman"/>
                <a:cs typeface="Times New Roman"/>
                <a:sym typeface="Times New Roman"/>
              </a:rPr>
              <a:t>Deaf/Blind</a:t>
            </a:r>
          </a:p>
          <a:p>
            <a:pPr marL="342900" marR="0" lvl="0" indent="-342900" algn="l" rtl="0">
              <a:lnSpc>
                <a:spcPct val="100000"/>
              </a:lnSpc>
              <a:spcBef>
                <a:spcPts val="480"/>
              </a:spcBef>
              <a:spcAft>
                <a:spcPts val="0"/>
              </a:spcAft>
              <a:buClr>
                <a:schemeClr val="dk1"/>
              </a:buClr>
              <a:buSzPct val="45833"/>
              <a:buFont typeface="Arial"/>
              <a:buChar char="●"/>
            </a:pPr>
            <a:r>
              <a:rPr lang="en-US" sz="2400" b="1" i="0" u="none" strike="noStrike" cap="none" baseline="0">
                <a:solidFill>
                  <a:schemeClr val="dk1"/>
                </a:solidFill>
                <a:latin typeface="Times New Roman"/>
                <a:ea typeface="Times New Roman"/>
                <a:cs typeface="Times New Roman"/>
                <a:sym typeface="Times New Roman"/>
              </a:rPr>
              <a:t>Developmentally Delayed</a:t>
            </a:r>
          </a:p>
          <a:p>
            <a:pPr marL="342900" marR="0" lvl="0" indent="-342900" algn="l" rtl="0">
              <a:lnSpc>
                <a:spcPct val="100000"/>
              </a:lnSpc>
              <a:spcBef>
                <a:spcPts val="480"/>
              </a:spcBef>
              <a:spcAft>
                <a:spcPts val="0"/>
              </a:spcAft>
              <a:buClr>
                <a:schemeClr val="dk1"/>
              </a:buClr>
              <a:buSzPct val="45833"/>
              <a:buFont typeface="Arial"/>
              <a:buChar char="●"/>
            </a:pPr>
            <a:r>
              <a:rPr lang="en-US" sz="2400" b="1" i="0" u="none" strike="noStrike" cap="none" baseline="0">
                <a:solidFill>
                  <a:schemeClr val="dk1"/>
                </a:solidFill>
                <a:latin typeface="Times New Roman"/>
                <a:ea typeface="Times New Roman"/>
                <a:cs typeface="Times New Roman"/>
                <a:sym typeface="Times New Roman"/>
              </a:rPr>
              <a:t>Hearing Impaired</a:t>
            </a:r>
          </a:p>
          <a:p>
            <a:pPr marL="342900" marR="0" lvl="0" indent="-342900" algn="l" rtl="0">
              <a:lnSpc>
                <a:spcPct val="100000"/>
              </a:lnSpc>
              <a:spcBef>
                <a:spcPts val="480"/>
              </a:spcBef>
              <a:spcAft>
                <a:spcPts val="0"/>
              </a:spcAft>
              <a:buClr>
                <a:schemeClr val="dk1"/>
              </a:buClr>
              <a:buSzPct val="45833"/>
              <a:buFont typeface="Arial"/>
              <a:buChar char="●"/>
            </a:pPr>
            <a:r>
              <a:rPr lang="en-US" sz="2400" b="1" i="0" u="none" strike="noStrike" cap="none" baseline="0">
                <a:solidFill>
                  <a:schemeClr val="dk2"/>
                </a:solidFill>
                <a:latin typeface="Times New Roman"/>
                <a:ea typeface="Times New Roman"/>
                <a:cs typeface="Times New Roman"/>
                <a:sym typeface="Times New Roman"/>
              </a:rPr>
              <a:t>Educable Mentally Disabled</a:t>
            </a:r>
          </a:p>
          <a:p>
            <a:pPr marL="342900" marR="0" lvl="0" indent="-342900" algn="l" rtl="0">
              <a:lnSpc>
                <a:spcPct val="100000"/>
              </a:lnSpc>
              <a:spcBef>
                <a:spcPts val="480"/>
              </a:spcBef>
              <a:spcAft>
                <a:spcPts val="0"/>
              </a:spcAft>
              <a:buClr>
                <a:schemeClr val="dk1"/>
              </a:buClr>
              <a:buSzPct val="45833"/>
              <a:buFont typeface="Arial"/>
              <a:buChar char="●"/>
            </a:pPr>
            <a:r>
              <a:rPr lang="en-US" sz="2400" b="1" i="0" u="none" strike="noStrike" cap="none" baseline="0">
                <a:solidFill>
                  <a:schemeClr val="dk1"/>
                </a:solidFill>
                <a:latin typeface="Times New Roman"/>
                <a:ea typeface="Times New Roman"/>
                <a:cs typeface="Times New Roman"/>
                <a:sym typeface="Times New Roman"/>
              </a:rPr>
              <a:t>Trainable Mentally Disabled</a:t>
            </a:r>
          </a:p>
          <a:p>
            <a:pPr marL="342900" marR="0" lvl="0" indent="-342900" algn="l" rtl="0">
              <a:lnSpc>
                <a:spcPct val="100000"/>
              </a:lnSpc>
              <a:spcBef>
                <a:spcPts val="480"/>
              </a:spcBef>
              <a:spcAft>
                <a:spcPts val="0"/>
              </a:spcAft>
              <a:buClr>
                <a:schemeClr val="dk1"/>
              </a:buClr>
              <a:buSzPct val="45833"/>
              <a:buFont typeface="Arial"/>
              <a:buChar char="●"/>
            </a:pPr>
            <a:r>
              <a:rPr lang="en-US" sz="2400" b="1" i="0" u="none" strike="noStrike" cap="none" baseline="0">
                <a:solidFill>
                  <a:schemeClr val="dk1"/>
                </a:solidFill>
                <a:latin typeface="Times New Roman"/>
                <a:ea typeface="Times New Roman"/>
                <a:cs typeface="Times New Roman"/>
                <a:sym typeface="Times New Roman"/>
              </a:rPr>
              <a:t>Severely/Profound Disabled</a:t>
            </a:r>
          </a:p>
          <a:p>
            <a:pPr marL="342900" marR="0" lvl="0" indent="-263525" algn="l" rtl="0">
              <a:lnSpc>
                <a:spcPct val="100000"/>
              </a:lnSpc>
              <a:spcBef>
                <a:spcPts val="560"/>
              </a:spcBef>
              <a:spcAft>
                <a:spcPts val="0"/>
              </a:spcAft>
              <a:buClr>
                <a:schemeClr val="dk1"/>
              </a:buClr>
              <a:buFont typeface="Arial"/>
              <a:buNone/>
            </a:pPr>
            <a:endParaRPr sz="1800" b="0" i="0" u="none" strike="noStrike" cap="none" baseline="0">
              <a:solidFill>
                <a:schemeClr val="dk1"/>
              </a:solidFill>
              <a:latin typeface="Arial"/>
              <a:ea typeface="Arial"/>
              <a:cs typeface="Arial"/>
              <a:sym typeface="Arial"/>
            </a:endParaRPr>
          </a:p>
          <a:p>
            <a:pPr marL="342900" marR="0" lvl="0" indent="-263525" algn="l" rtl="0">
              <a:lnSpc>
                <a:spcPct val="100000"/>
              </a:lnSpc>
              <a:spcBef>
                <a:spcPts val="560"/>
              </a:spcBef>
              <a:spcAft>
                <a:spcPts val="0"/>
              </a:spcAft>
              <a:buClr>
                <a:schemeClr val="dk1"/>
              </a:buClr>
              <a:buFont typeface="Arial"/>
              <a:buNone/>
            </a:pPr>
            <a:endParaRPr sz="1800" b="0" i="0" u="none" strike="noStrike" cap="none" baseline="0">
              <a:solidFill>
                <a:schemeClr val="dk1"/>
              </a:solidFill>
              <a:latin typeface="Arial"/>
              <a:ea typeface="Arial"/>
              <a:cs typeface="Arial"/>
              <a:sym typeface="Arial"/>
            </a:endParaRPr>
          </a:p>
          <a:p>
            <a:pPr marL="342900" marR="0" lvl="0" indent="-263525" algn="l" rtl="0">
              <a:lnSpc>
                <a:spcPct val="100000"/>
              </a:lnSpc>
              <a:spcBef>
                <a:spcPts val="560"/>
              </a:spcBef>
              <a:spcAft>
                <a:spcPts val="0"/>
              </a:spcAft>
              <a:buClr>
                <a:schemeClr val="dk1"/>
              </a:buClr>
              <a:buFont typeface="Arial"/>
              <a:buNone/>
            </a:pPr>
            <a:endParaRPr sz="1800" b="0" i="0" u="none" strike="noStrike" cap="none" baseline="0">
              <a:solidFill>
                <a:schemeClr val="dk1"/>
              </a:solidFill>
              <a:latin typeface="Arial"/>
              <a:ea typeface="Arial"/>
              <a:cs typeface="Arial"/>
              <a:sym typeface="Arial"/>
            </a:endParaRPr>
          </a:p>
        </p:txBody>
      </p:sp>
      <p:sp>
        <p:nvSpPr>
          <p:cNvPr id="91" name="Shape 91"/>
          <p:cNvSpPr txBox="1">
            <a:spLocks noGrp="1"/>
          </p:cNvSpPr>
          <p:nvPr>
            <p:ph type="body" idx="2"/>
          </p:nvPr>
        </p:nvSpPr>
        <p:spPr>
          <a:xfrm>
            <a:off x="5257800" y="2438400"/>
            <a:ext cx="3886200" cy="35813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480"/>
              </a:spcBef>
              <a:spcAft>
                <a:spcPts val="0"/>
              </a:spcAft>
              <a:buClr>
                <a:schemeClr val="dk1"/>
              </a:buClr>
              <a:buSzPct val="45833"/>
              <a:buFont typeface="Arial"/>
              <a:buChar char="●"/>
            </a:pPr>
            <a:r>
              <a:rPr lang="en-US" sz="2400" b="1" i="0" u="none" strike="noStrike" cap="none" baseline="0">
                <a:solidFill>
                  <a:schemeClr val="dk1"/>
                </a:solidFill>
                <a:latin typeface="Times New Roman"/>
                <a:ea typeface="Times New Roman"/>
                <a:cs typeface="Times New Roman"/>
                <a:sym typeface="Times New Roman"/>
              </a:rPr>
              <a:t>Multi-Handicapped</a:t>
            </a:r>
          </a:p>
          <a:p>
            <a:pPr marL="342900" marR="0" lvl="0" indent="-342900" algn="l" rtl="0">
              <a:lnSpc>
                <a:spcPct val="90000"/>
              </a:lnSpc>
              <a:spcBef>
                <a:spcPts val="480"/>
              </a:spcBef>
              <a:spcAft>
                <a:spcPts val="0"/>
              </a:spcAft>
              <a:buClr>
                <a:schemeClr val="dk1"/>
              </a:buClr>
              <a:buSzPct val="45833"/>
              <a:buFont typeface="Arial"/>
              <a:buChar char="●"/>
            </a:pPr>
            <a:r>
              <a:rPr lang="en-US" sz="2400" b="1" i="0" u="none" strike="noStrike" cap="none" baseline="0">
                <a:solidFill>
                  <a:schemeClr val="dk1"/>
                </a:solidFill>
                <a:latin typeface="Times New Roman"/>
                <a:ea typeface="Times New Roman"/>
                <a:cs typeface="Times New Roman"/>
                <a:sym typeface="Times New Roman"/>
              </a:rPr>
              <a:t>Orthopedically Impaired</a:t>
            </a:r>
          </a:p>
          <a:p>
            <a:pPr marL="342900" marR="0" lvl="0" indent="-342900" algn="l" rtl="0">
              <a:lnSpc>
                <a:spcPct val="90000"/>
              </a:lnSpc>
              <a:spcBef>
                <a:spcPts val="480"/>
              </a:spcBef>
              <a:spcAft>
                <a:spcPts val="0"/>
              </a:spcAft>
              <a:buClr>
                <a:schemeClr val="dk1"/>
              </a:buClr>
              <a:buSzPct val="45833"/>
              <a:buFont typeface="Arial"/>
              <a:buChar char="●"/>
            </a:pPr>
            <a:r>
              <a:rPr lang="en-US" sz="2400" b="1" i="0" u="none" strike="noStrike" cap="none" baseline="0">
                <a:solidFill>
                  <a:schemeClr val="dk2"/>
                </a:solidFill>
                <a:latin typeface="Times New Roman"/>
                <a:ea typeface="Times New Roman"/>
                <a:cs typeface="Times New Roman"/>
                <a:sym typeface="Times New Roman"/>
              </a:rPr>
              <a:t>Other Health Impaired</a:t>
            </a:r>
          </a:p>
          <a:p>
            <a:pPr marL="342900" marR="0" lvl="0" indent="-342900" algn="l" rtl="0">
              <a:lnSpc>
                <a:spcPct val="90000"/>
              </a:lnSpc>
              <a:spcBef>
                <a:spcPts val="480"/>
              </a:spcBef>
              <a:spcAft>
                <a:spcPts val="0"/>
              </a:spcAft>
              <a:buClr>
                <a:schemeClr val="dk1"/>
              </a:buClr>
              <a:buSzPct val="45833"/>
              <a:buFont typeface="Arial"/>
              <a:buChar char="●"/>
            </a:pPr>
            <a:r>
              <a:rPr lang="en-US" sz="2400" b="1" i="0" u="none" strike="noStrike" cap="none" baseline="0">
                <a:solidFill>
                  <a:schemeClr val="dk2"/>
                </a:solidFill>
                <a:latin typeface="Times New Roman"/>
                <a:ea typeface="Times New Roman"/>
                <a:cs typeface="Times New Roman"/>
                <a:sym typeface="Times New Roman"/>
              </a:rPr>
              <a:t>Specific Learning Disabled</a:t>
            </a:r>
          </a:p>
          <a:p>
            <a:pPr marL="342900" marR="0" lvl="0" indent="-342900" algn="l" rtl="0">
              <a:lnSpc>
                <a:spcPct val="90000"/>
              </a:lnSpc>
              <a:spcBef>
                <a:spcPts val="480"/>
              </a:spcBef>
              <a:spcAft>
                <a:spcPts val="0"/>
              </a:spcAft>
              <a:buClr>
                <a:schemeClr val="dk1"/>
              </a:buClr>
              <a:buSzPct val="45833"/>
              <a:buFont typeface="Arial"/>
              <a:buChar char="●"/>
            </a:pPr>
            <a:r>
              <a:rPr lang="en-US" sz="2400" b="1" i="0" u="none" strike="noStrike" cap="none" baseline="0">
                <a:solidFill>
                  <a:schemeClr val="dk2"/>
                </a:solidFill>
                <a:latin typeface="Times New Roman"/>
                <a:ea typeface="Times New Roman"/>
                <a:cs typeface="Times New Roman"/>
                <a:sym typeface="Times New Roman"/>
              </a:rPr>
              <a:t>Speech/Language Impaired</a:t>
            </a:r>
          </a:p>
          <a:p>
            <a:pPr marL="342900" marR="0" lvl="0" indent="-342900" algn="l" rtl="0">
              <a:lnSpc>
                <a:spcPct val="90000"/>
              </a:lnSpc>
              <a:spcBef>
                <a:spcPts val="480"/>
              </a:spcBef>
              <a:spcAft>
                <a:spcPts val="0"/>
              </a:spcAft>
              <a:buClr>
                <a:schemeClr val="dk1"/>
              </a:buClr>
              <a:buSzPct val="45833"/>
              <a:buFont typeface="Arial"/>
              <a:buChar char="●"/>
            </a:pPr>
            <a:r>
              <a:rPr lang="en-US" sz="2400" b="1" i="0" u="none" strike="noStrike" cap="none" baseline="0">
                <a:solidFill>
                  <a:schemeClr val="dk1"/>
                </a:solidFill>
                <a:latin typeface="Times New Roman"/>
                <a:ea typeface="Times New Roman"/>
                <a:cs typeface="Times New Roman"/>
                <a:sym typeface="Times New Roman"/>
              </a:rPr>
              <a:t>Traumatic Brain Injured</a:t>
            </a:r>
          </a:p>
          <a:p>
            <a:pPr marL="342900" marR="0" lvl="0" indent="-342900" algn="l" rtl="0">
              <a:lnSpc>
                <a:spcPct val="90000"/>
              </a:lnSpc>
              <a:spcBef>
                <a:spcPts val="480"/>
              </a:spcBef>
              <a:spcAft>
                <a:spcPts val="0"/>
              </a:spcAft>
              <a:buClr>
                <a:schemeClr val="dk1"/>
              </a:buClr>
              <a:buSzPct val="45833"/>
              <a:buFont typeface="Arial"/>
              <a:buChar char="●"/>
            </a:pPr>
            <a:r>
              <a:rPr lang="en-US" sz="2400" b="1" i="0" u="none" strike="noStrike" cap="none" baseline="0">
                <a:solidFill>
                  <a:schemeClr val="dk1"/>
                </a:solidFill>
                <a:latin typeface="Times New Roman"/>
                <a:ea typeface="Times New Roman"/>
                <a:cs typeface="Times New Roman"/>
                <a:sym typeface="Times New Roman"/>
              </a:rPr>
              <a:t>Visually Impaired</a:t>
            </a:r>
          </a:p>
          <a:p>
            <a:pPr marL="342900" marR="0" lvl="0" indent="-263525" algn="l" rtl="0">
              <a:lnSpc>
                <a:spcPct val="100000"/>
              </a:lnSpc>
              <a:spcBef>
                <a:spcPts val="560"/>
              </a:spcBef>
              <a:spcAft>
                <a:spcPts val="0"/>
              </a:spcAft>
              <a:buClr>
                <a:schemeClr val="dk1"/>
              </a:buClr>
              <a:buFont typeface="Arial"/>
              <a:buNone/>
            </a:pPr>
            <a:endParaRPr sz="1800" b="0" i="0" u="none" strike="noStrike" cap="none" baseline="0">
              <a:solidFill>
                <a:schemeClr val="dk1"/>
              </a:solidFill>
              <a:latin typeface="Arial"/>
              <a:ea typeface="Arial"/>
              <a:cs typeface="Arial"/>
              <a:sym typeface="Arial"/>
            </a:endParaRPr>
          </a:p>
          <a:p>
            <a:pPr marL="342900" marR="0" lvl="0" indent="-263525" algn="l" rtl="0">
              <a:lnSpc>
                <a:spcPct val="100000"/>
              </a:lnSpc>
              <a:spcBef>
                <a:spcPts val="560"/>
              </a:spcBef>
              <a:spcAft>
                <a:spcPts val="0"/>
              </a:spcAft>
              <a:buClr>
                <a:schemeClr val="dk1"/>
              </a:buClr>
              <a:buFont typeface="Arial"/>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762000" y="762000"/>
            <a:ext cx="7924799" cy="9905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2"/>
              </a:buClr>
              <a:buSzPct val="25000"/>
              <a:buFont typeface="Domine"/>
              <a:buNone/>
            </a:pPr>
            <a:r>
              <a:rPr lang="en-US" sz="3200" b="1" i="0" u="none" strike="noStrike" cap="none" baseline="0">
                <a:solidFill>
                  <a:schemeClr val="dk2"/>
                </a:solidFill>
                <a:latin typeface="Domine"/>
                <a:ea typeface="Domine"/>
                <a:cs typeface="Domine"/>
                <a:sym typeface="Domine"/>
              </a:rPr>
              <a:t>Individualized Education Plan (IEP)</a:t>
            </a:r>
          </a:p>
        </p:txBody>
      </p:sp>
      <p:sp>
        <p:nvSpPr>
          <p:cNvPr id="97" name="Shape 97"/>
          <p:cNvSpPr txBox="1">
            <a:spLocks noGrp="1"/>
          </p:cNvSpPr>
          <p:nvPr>
            <p:ph type="body" idx="1"/>
          </p:nvPr>
        </p:nvSpPr>
        <p:spPr>
          <a:xfrm>
            <a:off x="762000" y="1371600"/>
            <a:ext cx="8001000" cy="5638800"/>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480"/>
              </a:spcBef>
              <a:spcAft>
                <a:spcPts val="0"/>
              </a:spcAft>
              <a:buClr>
                <a:schemeClr val="dk1"/>
              </a:buClr>
              <a:buSzPct val="45833"/>
              <a:buFont typeface="Arial"/>
              <a:buChar char="●"/>
            </a:pPr>
            <a:r>
              <a:rPr lang="en-US" sz="2400" b="0" i="0" u="none" strike="noStrike" cap="none" baseline="0" dirty="0">
                <a:solidFill>
                  <a:schemeClr val="dk1"/>
                </a:solidFill>
                <a:latin typeface="Times New Roman"/>
                <a:ea typeface="Times New Roman"/>
                <a:cs typeface="Times New Roman"/>
                <a:sym typeface="Times New Roman"/>
              </a:rPr>
              <a:t>Guides the delivery of special education supports and services for the student with a disability </a:t>
            </a:r>
          </a:p>
          <a:p>
            <a:pPr marL="342900" marR="0" lvl="0" indent="-263525" algn="l" rtl="0">
              <a:lnSpc>
                <a:spcPct val="100000"/>
              </a:lnSpc>
              <a:spcBef>
                <a:spcPts val="560"/>
              </a:spcBef>
              <a:spcAft>
                <a:spcPts val="0"/>
              </a:spcAft>
              <a:buClr>
                <a:schemeClr val="dk1"/>
              </a:buClr>
              <a:buFont typeface="Arial"/>
              <a:buNone/>
            </a:pPr>
            <a:endParaRPr sz="1800" b="0" i="0" u="none" strike="noStrike" cap="none" baseline="0" dirty="0">
              <a:solidFill>
                <a:schemeClr val="dk1"/>
              </a:solidFill>
              <a:latin typeface="Arial"/>
              <a:ea typeface="Arial"/>
              <a:cs typeface="Arial"/>
              <a:sym typeface="Arial"/>
            </a:endParaRPr>
          </a:p>
          <a:p>
            <a:pPr marL="342900" marR="0" lvl="0" indent="-342900" algn="l" rtl="0">
              <a:lnSpc>
                <a:spcPct val="80000"/>
              </a:lnSpc>
              <a:spcBef>
                <a:spcPts val="480"/>
              </a:spcBef>
              <a:spcAft>
                <a:spcPts val="0"/>
              </a:spcAft>
              <a:buClr>
                <a:schemeClr val="dk1"/>
              </a:buClr>
              <a:buSzPct val="45833"/>
              <a:buFont typeface="Arial"/>
              <a:buChar char="●"/>
            </a:pPr>
            <a:r>
              <a:rPr lang="en-US" sz="2400" b="0" i="0" u="none" strike="noStrike" cap="none" baseline="0" dirty="0">
                <a:solidFill>
                  <a:schemeClr val="dk1"/>
                </a:solidFill>
                <a:latin typeface="Times New Roman"/>
                <a:ea typeface="Times New Roman"/>
                <a:cs typeface="Times New Roman"/>
                <a:sym typeface="Times New Roman"/>
              </a:rPr>
              <a:t>Legal document that teachers must implement—”It is the cornerstone of a quality education for each child with a disability”  </a:t>
            </a:r>
            <a:r>
              <a:rPr lang="en-US" sz="1600" b="0" i="0" u="none" strike="noStrike" cap="none" baseline="0" dirty="0">
                <a:solidFill>
                  <a:schemeClr val="dk1"/>
                </a:solidFill>
                <a:latin typeface="Times New Roman"/>
                <a:ea typeface="Times New Roman"/>
                <a:cs typeface="Times New Roman"/>
                <a:sym typeface="Times New Roman"/>
              </a:rPr>
              <a:t>US Dept of Education</a:t>
            </a:r>
          </a:p>
          <a:p>
            <a:pPr marL="342900" marR="0" lvl="0" indent="-263525" algn="l" rtl="0">
              <a:lnSpc>
                <a:spcPct val="100000"/>
              </a:lnSpc>
              <a:spcBef>
                <a:spcPts val="560"/>
              </a:spcBef>
              <a:spcAft>
                <a:spcPts val="0"/>
              </a:spcAft>
              <a:buClr>
                <a:schemeClr val="dk1"/>
              </a:buClr>
              <a:buFont typeface="Arial"/>
              <a:buNone/>
            </a:pPr>
            <a:endParaRPr sz="1800" b="0" i="0" u="none" strike="noStrike" cap="none" baseline="0" dirty="0">
              <a:solidFill>
                <a:schemeClr val="dk1"/>
              </a:solidFill>
              <a:latin typeface="Arial"/>
              <a:ea typeface="Arial"/>
              <a:cs typeface="Arial"/>
              <a:sym typeface="Arial"/>
            </a:endParaRPr>
          </a:p>
          <a:p>
            <a:pPr marL="342900" marR="0" lvl="0" indent="-342900" algn="l" rtl="0">
              <a:lnSpc>
                <a:spcPct val="80000"/>
              </a:lnSpc>
              <a:spcBef>
                <a:spcPts val="480"/>
              </a:spcBef>
              <a:spcAft>
                <a:spcPts val="0"/>
              </a:spcAft>
              <a:buClr>
                <a:schemeClr val="dk1"/>
              </a:buClr>
              <a:buSzPct val="45833"/>
              <a:buFont typeface="Arial"/>
              <a:buChar char="●"/>
            </a:pPr>
            <a:r>
              <a:rPr lang="en-US" sz="2400" b="0" i="0" u="none" strike="noStrike" cap="none" baseline="0" dirty="0">
                <a:solidFill>
                  <a:schemeClr val="dk1"/>
                </a:solidFill>
                <a:latin typeface="Times New Roman"/>
                <a:ea typeface="Times New Roman"/>
                <a:cs typeface="Times New Roman"/>
                <a:sym typeface="Times New Roman"/>
              </a:rPr>
              <a:t>Ensures educational opportunity for students with disabilities</a:t>
            </a:r>
          </a:p>
          <a:p>
            <a:pPr marL="342900" marR="0" lvl="0" indent="-263525" algn="l" rtl="0">
              <a:lnSpc>
                <a:spcPct val="100000"/>
              </a:lnSpc>
              <a:spcBef>
                <a:spcPts val="560"/>
              </a:spcBef>
              <a:spcAft>
                <a:spcPts val="0"/>
              </a:spcAft>
              <a:buClr>
                <a:schemeClr val="dk1"/>
              </a:buClr>
              <a:buFont typeface="Arial"/>
              <a:buNone/>
            </a:pPr>
            <a:endParaRPr sz="1800" b="0" i="0" u="none" strike="noStrike" cap="none" baseline="0" dirty="0">
              <a:solidFill>
                <a:schemeClr val="dk1"/>
              </a:solidFill>
              <a:latin typeface="Arial"/>
              <a:ea typeface="Arial"/>
              <a:cs typeface="Arial"/>
              <a:sym typeface="Arial"/>
            </a:endParaRPr>
          </a:p>
          <a:p>
            <a:pPr marL="342900" marR="0" lvl="0" indent="-342900" algn="l" rtl="0">
              <a:lnSpc>
                <a:spcPct val="80000"/>
              </a:lnSpc>
              <a:spcBef>
                <a:spcPts val="480"/>
              </a:spcBef>
              <a:spcAft>
                <a:spcPts val="0"/>
              </a:spcAft>
              <a:buClr>
                <a:schemeClr val="dk1"/>
              </a:buClr>
              <a:buSzPct val="45833"/>
              <a:buFont typeface="Arial"/>
              <a:buChar char="●"/>
            </a:pPr>
            <a:r>
              <a:rPr lang="en-US" sz="2400" b="0" i="0" u="none" strike="noStrike" cap="none" baseline="0" dirty="0">
                <a:solidFill>
                  <a:schemeClr val="dk1"/>
                </a:solidFill>
                <a:latin typeface="Times New Roman"/>
                <a:ea typeface="Times New Roman"/>
                <a:cs typeface="Times New Roman"/>
                <a:sym typeface="Times New Roman"/>
              </a:rPr>
              <a:t>Requires team work: LEA Representative, Regular Ed. Teacher, Special Ed. Teacher, Parent and  Student (if 14 or older)</a:t>
            </a:r>
          </a:p>
          <a:p>
            <a:pPr marL="342900" marR="0" lvl="0" indent="-263525" algn="l" rtl="0">
              <a:lnSpc>
                <a:spcPct val="100000"/>
              </a:lnSpc>
              <a:spcBef>
                <a:spcPts val="560"/>
              </a:spcBef>
              <a:spcAft>
                <a:spcPts val="0"/>
              </a:spcAft>
              <a:buClr>
                <a:schemeClr val="dk1"/>
              </a:buClr>
              <a:buFont typeface="Arial"/>
              <a:buNone/>
            </a:pPr>
            <a:endParaRPr sz="1800" b="0" i="0" u="none" strike="noStrike" cap="none" baseline="0" dirty="0">
              <a:solidFill>
                <a:schemeClr val="dk1"/>
              </a:solidFill>
              <a:latin typeface="Arial"/>
              <a:ea typeface="Arial"/>
              <a:cs typeface="Arial"/>
              <a:sym typeface="Arial"/>
            </a:endParaRPr>
          </a:p>
          <a:p>
            <a:pPr marL="342900" marR="0" lvl="0" indent="-342900" algn="l" rtl="0">
              <a:lnSpc>
                <a:spcPct val="80000"/>
              </a:lnSpc>
              <a:spcBef>
                <a:spcPts val="480"/>
              </a:spcBef>
              <a:spcAft>
                <a:spcPts val="0"/>
              </a:spcAft>
              <a:buClr>
                <a:schemeClr val="dk1"/>
              </a:buClr>
              <a:buSzPct val="45833"/>
              <a:buFont typeface="Arial"/>
              <a:buChar char="●"/>
            </a:pPr>
            <a:r>
              <a:rPr lang="en-US" sz="2400" b="0" i="0" u="none" strike="noStrike" cap="none" baseline="0" dirty="0">
                <a:solidFill>
                  <a:schemeClr val="dk1"/>
                </a:solidFill>
                <a:latin typeface="Times New Roman"/>
                <a:ea typeface="Times New Roman"/>
                <a:cs typeface="Times New Roman"/>
                <a:sym typeface="Times New Roman"/>
              </a:rPr>
              <a:t>Developed annually </a:t>
            </a:r>
          </a:p>
          <a:p>
            <a:pPr marL="342900" marR="0" lvl="0" indent="-263525" algn="l" rtl="0">
              <a:lnSpc>
                <a:spcPct val="100000"/>
              </a:lnSpc>
              <a:spcBef>
                <a:spcPts val="560"/>
              </a:spcBef>
              <a:spcAft>
                <a:spcPts val="0"/>
              </a:spcAft>
              <a:buClr>
                <a:schemeClr val="dk1"/>
              </a:buClr>
              <a:buFont typeface="Arial"/>
              <a:buNone/>
            </a:pPr>
            <a:endParaRPr sz="1800" b="0" i="0" u="none" strike="noStrike" cap="none" baseline="0" dirty="0">
              <a:solidFill>
                <a:schemeClr val="dk1"/>
              </a:solidFill>
              <a:latin typeface="Arial"/>
              <a:ea typeface="Arial"/>
              <a:cs typeface="Arial"/>
              <a:sym typeface="Arial"/>
            </a:endParaRPr>
          </a:p>
          <a:p>
            <a:pPr marL="342900" marR="0" lvl="0" indent="-342900" algn="l" rtl="0">
              <a:lnSpc>
                <a:spcPct val="80000"/>
              </a:lnSpc>
              <a:spcBef>
                <a:spcPts val="480"/>
              </a:spcBef>
              <a:spcAft>
                <a:spcPts val="0"/>
              </a:spcAft>
              <a:buClr>
                <a:schemeClr val="dk1"/>
              </a:buClr>
              <a:buSzPct val="45833"/>
              <a:buFont typeface="Arial"/>
              <a:buChar char="●"/>
            </a:pPr>
            <a:r>
              <a:rPr lang="en-US" sz="2400" b="0" i="0" u="none" strike="noStrike" cap="none" baseline="0" dirty="0">
                <a:solidFill>
                  <a:schemeClr val="dk1"/>
                </a:solidFill>
                <a:latin typeface="Times New Roman"/>
                <a:ea typeface="Times New Roman"/>
                <a:cs typeface="Times New Roman"/>
                <a:sym typeface="Times New Roman"/>
              </a:rPr>
              <a:t>IEP at a Glance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1"/>
        <p:cNvGrpSpPr/>
        <p:nvPr/>
      </p:nvGrpSpPr>
      <p:grpSpPr>
        <a:xfrm>
          <a:off x="0" y="0"/>
          <a:ext cx="0" cy="0"/>
          <a:chOff x="0" y="0"/>
          <a:chExt cx="0" cy="0"/>
        </a:xfrm>
      </p:grpSpPr>
      <p:pic>
        <p:nvPicPr>
          <p:cNvPr id="102" name="Shape 102"/>
          <p:cNvPicPr preferRelativeResize="0"/>
          <p:nvPr/>
        </p:nvPicPr>
        <p:blipFill>
          <a:blip r:embed="rId3">
            <a:alphaModFix/>
          </a:blip>
          <a:stretch>
            <a:fillRect/>
          </a:stretch>
        </p:blipFill>
        <p:spPr>
          <a:xfrm>
            <a:off x="1371600" y="0"/>
            <a:ext cx="6400799" cy="6857999"/>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757237" y="762000"/>
            <a:ext cx="8229600" cy="1066799"/>
          </a:xfrm>
          <a:prstGeom prst="rect">
            <a:avLst/>
          </a:prstGeom>
          <a:noFill/>
          <a:ln>
            <a:noFill/>
          </a:ln>
        </p:spPr>
        <p:txBody>
          <a:bodyPr lIns="91425" tIns="45700" rIns="91425" bIns="45700" anchor="ctr" anchorCtr="1">
            <a:noAutofit/>
          </a:bodyPr>
          <a:lstStyle/>
          <a:p>
            <a:pPr marL="0" marR="0" lvl="0" indent="0" algn="l" rtl="0">
              <a:lnSpc>
                <a:spcPct val="90000"/>
              </a:lnSpc>
              <a:spcBef>
                <a:spcPts val="0"/>
              </a:spcBef>
              <a:spcAft>
                <a:spcPts val="0"/>
              </a:spcAft>
              <a:buClr>
                <a:schemeClr val="dk2"/>
              </a:buClr>
              <a:buSzPct val="25000"/>
              <a:buFont typeface="Domine"/>
              <a:buNone/>
            </a:pPr>
            <a:r>
              <a:rPr lang="en-US" sz="4800" b="1" i="0" u="none" strike="noStrike" cap="none" baseline="0">
                <a:solidFill>
                  <a:schemeClr val="dk2"/>
                </a:solidFill>
                <a:latin typeface="Domine"/>
                <a:ea typeface="Domine"/>
                <a:cs typeface="Domine"/>
                <a:sym typeface="Domine"/>
              </a:rPr>
              <a:t>Levels of Service</a:t>
            </a:r>
          </a:p>
        </p:txBody>
      </p:sp>
      <p:sp>
        <p:nvSpPr>
          <p:cNvPr id="108" name="Shape 108"/>
          <p:cNvSpPr txBox="1">
            <a:spLocks noGrp="1"/>
          </p:cNvSpPr>
          <p:nvPr>
            <p:ph type="body" idx="1"/>
          </p:nvPr>
        </p:nvSpPr>
        <p:spPr>
          <a:xfrm>
            <a:off x="1143000" y="2362200"/>
            <a:ext cx="7848599" cy="41909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560"/>
              </a:spcBef>
              <a:spcAft>
                <a:spcPts val="0"/>
              </a:spcAft>
              <a:buClr>
                <a:schemeClr val="dk1"/>
              </a:buClr>
              <a:buSzPct val="44642"/>
              <a:buFont typeface="Arial"/>
              <a:buChar char="●"/>
            </a:pPr>
            <a:r>
              <a:rPr lang="en-US" sz="2800" b="0" i="0" u="none" strike="noStrike" cap="none" baseline="0">
                <a:solidFill>
                  <a:schemeClr val="dk1"/>
                </a:solidFill>
                <a:latin typeface="Domine"/>
                <a:ea typeface="Domine"/>
                <a:cs typeface="Domine"/>
                <a:sym typeface="Domine"/>
              </a:rPr>
              <a:t>Regular Level</a:t>
            </a:r>
          </a:p>
          <a:p>
            <a:pPr marL="742950" marR="0" lvl="1" indent="-285750" algn="l" rtl="0">
              <a:lnSpc>
                <a:spcPct val="10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Consultative</a:t>
            </a:r>
          </a:p>
          <a:p>
            <a:pPr marL="742950" marR="0" lvl="1" indent="-285750" algn="l" rtl="0">
              <a:lnSpc>
                <a:spcPct val="10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Up to 20% of the day in an EC class</a:t>
            </a:r>
          </a:p>
          <a:p>
            <a:pPr marL="342900" marR="0" lvl="0" indent="-342900" algn="l" rtl="0">
              <a:lnSpc>
                <a:spcPct val="100000"/>
              </a:lnSpc>
              <a:spcBef>
                <a:spcPts val="560"/>
              </a:spcBef>
              <a:spcAft>
                <a:spcPts val="0"/>
              </a:spcAft>
              <a:buClr>
                <a:schemeClr val="dk1"/>
              </a:buClr>
              <a:buSzPct val="44642"/>
              <a:buFont typeface="Arial"/>
              <a:buChar char="●"/>
            </a:pPr>
            <a:r>
              <a:rPr lang="en-US" sz="2800" b="0" i="0" u="none" strike="noStrike" cap="none" baseline="0">
                <a:solidFill>
                  <a:schemeClr val="dk1"/>
                </a:solidFill>
                <a:latin typeface="Domine"/>
                <a:ea typeface="Domine"/>
                <a:cs typeface="Domine"/>
                <a:sym typeface="Domine"/>
              </a:rPr>
              <a:t>Resource Level</a:t>
            </a:r>
          </a:p>
          <a:p>
            <a:pPr marL="742950" marR="0" lvl="1" indent="-285750" algn="l" rtl="0">
              <a:lnSpc>
                <a:spcPct val="10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20% to 60% of the day in an EC class</a:t>
            </a:r>
          </a:p>
          <a:p>
            <a:pPr marL="342900" marR="0" lvl="0" indent="-342900" algn="l" rtl="0">
              <a:lnSpc>
                <a:spcPct val="100000"/>
              </a:lnSpc>
              <a:spcBef>
                <a:spcPts val="560"/>
              </a:spcBef>
              <a:spcAft>
                <a:spcPts val="0"/>
              </a:spcAft>
              <a:buClr>
                <a:schemeClr val="dk1"/>
              </a:buClr>
              <a:buSzPct val="44642"/>
              <a:buFont typeface="Arial"/>
              <a:buChar char="●"/>
            </a:pPr>
            <a:r>
              <a:rPr lang="en-US" sz="2800" b="0" i="0" u="none" strike="noStrike" cap="none" baseline="0">
                <a:solidFill>
                  <a:schemeClr val="dk1"/>
                </a:solidFill>
                <a:latin typeface="Domine"/>
                <a:ea typeface="Domine"/>
                <a:cs typeface="Domine"/>
                <a:sym typeface="Domine"/>
              </a:rPr>
              <a:t>Separate</a:t>
            </a:r>
          </a:p>
          <a:p>
            <a:pPr marL="742950" marR="0" lvl="1" indent="-285750" algn="l" rtl="0">
              <a:lnSpc>
                <a:spcPct val="100000"/>
              </a:lnSpc>
              <a:spcBef>
                <a:spcPts val="480"/>
              </a:spcBef>
              <a:spcAft>
                <a:spcPts val="0"/>
              </a:spcAft>
              <a:buClr>
                <a:schemeClr val="dk1"/>
              </a:buClr>
              <a:buSzPct val="45833"/>
              <a:buFont typeface="Arial"/>
              <a:buChar char="●"/>
            </a:pPr>
            <a:r>
              <a:rPr lang="en-US" sz="2400" b="0" i="0" u="none" strike="noStrike" cap="none" baseline="0">
                <a:solidFill>
                  <a:schemeClr val="dk1"/>
                </a:solidFill>
                <a:latin typeface="Domine"/>
                <a:ea typeface="Domine"/>
                <a:cs typeface="Domine"/>
                <a:sym typeface="Domine"/>
              </a:rPr>
              <a:t>More than 61% of the day in an EC class</a:t>
            </a:r>
          </a:p>
          <a:p>
            <a:pPr marL="1143000" marR="0" lvl="2" indent="-228600" algn="l" rtl="0">
              <a:lnSpc>
                <a:spcPct val="100000"/>
              </a:lnSpc>
              <a:spcBef>
                <a:spcPts val="400"/>
              </a:spcBef>
              <a:spcAft>
                <a:spcPts val="0"/>
              </a:spcAft>
              <a:buClr>
                <a:schemeClr val="dk1"/>
              </a:buClr>
              <a:buSzPct val="45000"/>
              <a:buFont typeface="Arial"/>
              <a:buChar char="●"/>
            </a:pPr>
            <a:r>
              <a:rPr lang="en-US" sz="2000" b="0" i="0" u="none" strike="noStrike" cap="none" baseline="0">
                <a:solidFill>
                  <a:schemeClr val="dk1"/>
                </a:solidFill>
                <a:latin typeface="Domine"/>
                <a:ea typeface="Domine"/>
                <a:cs typeface="Domine"/>
                <a:sym typeface="Domine"/>
              </a:rPr>
              <a:t>Block </a:t>
            </a:r>
          </a:p>
          <a:p>
            <a:pPr marL="1143000" marR="0" lvl="2" indent="-228600" algn="l" rtl="0">
              <a:lnSpc>
                <a:spcPct val="100000"/>
              </a:lnSpc>
              <a:spcBef>
                <a:spcPts val="400"/>
              </a:spcBef>
              <a:spcAft>
                <a:spcPts val="0"/>
              </a:spcAft>
              <a:buClr>
                <a:schemeClr val="dk1"/>
              </a:buClr>
              <a:buSzPct val="45000"/>
              <a:buFont typeface="Arial"/>
              <a:buChar char="●"/>
            </a:pPr>
            <a:r>
              <a:rPr lang="en-US" sz="2000" b="0" i="0" u="none" strike="noStrike" cap="none" baseline="0">
                <a:solidFill>
                  <a:schemeClr val="dk1"/>
                </a:solidFill>
                <a:latin typeface="Domine"/>
                <a:ea typeface="Domine"/>
                <a:cs typeface="Domine"/>
                <a:sym typeface="Domine"/>
              </a:rPr>
              <a:t>Self-Contained: SBS, SAC, AU, HI, OI and LifeSpan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762000" y="762000"/>
            <a:ext cx="7924799" cy="11430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2"/>
              </a:buClr>
              <a:buSzPct val="25000"/>
              <a:buFont typeface="Arial"/>
              <a:buNone/>
            </a:pPr>
            <a:r>
              <a:rPr lang="en-US" sz="4000" b="1" i="0" u="none" strike="noStrike" cap="none" baseline="0">
                <a:solidFill>
                  <a:schemeClr val="dk2"/>
                </a:solidFill>
                <a:latin typeface="Arial"/>
                <a:ea typeface="Arial"/>
                <a:cs typeface="Arial"/>
                <a:sym typeface="Arial"/>
              </a:rPr>
              <a:t>               </a:t>
            </a:r>
            <a:r>
              <a:rPr lang="en-US" sz="4000" b="1" i="0" u="none" strike="noStrike" cap="none" baseline="0">
                <a:solidFill>
                  <a:schemeClr val="dk2"/>
                </a:solidFill>
                <a:latin typeface="Domine"/>
                <a:ea typeface="Domine"/>
                <a:cs typeface="Domine"/>
                <a:sym typeface="Domine"/>
              </a:rPr>
              <a:t>That’s Not Fair</a:t>
            </a:r>
          </a:p>
        </p:txBody>
      </p:sp>
      <p:pic>
        <p:nvPicPr>
          <p:cNvPr id="114" name="Shape 114"/>
          <p:cNvPicPr preferRelativeResize="0"/>
          <p:nvPr/>
        </p:nvPicPr>
        <p:blipFill>
          <a:blip r:embed="rId3">
            <a:alphaModFix/>
          </a:blip>
          <a:stretch>
            <a:fillRect/>
          </a:stretch>
        </p:blipFill>
        <p:spPr>
          <a:xfrm>
            <a:off x="1066800" y="304800"/>
            <a:ext cx="1581149" cy="1746249"/>
          </a:xfrm>
          <a:prstGeom prst="rect">
            <a:avLst/>
          </a:prstGeom>
          <a:noFill/>
          <a:ln>
            <a:noFill/>
          </a:ln>
        </p:spPr>
      </p:pic>
      <p:sp>
        <p:nvSpPr>
          <p:cNvPr id="115" name="Shape 115"/>
          <p:cNvSpPr txBox="1">
            <a:spLocks noGrp="1"/>
          </p:cNvSpPr>
          <p:nvPr>
            <p:ph type="body" idx="1"/>
          </p:nvPr>
        </p:nvSpPr>
        <p:spPr>
          <a:xfrm>
            <a:off x="1122362" y="2590800"/>
            <a:ext cx="7192962" cy="1993900"/>
          </a:xfrm>
          <a:prstGeom prst="rect">
            <a:avLst/>
          </a:prstGeom>
          <a:noFill/>
          <a:ln>
            <a:noFill/>
          </a:ln>
        </p:spPr>
        <p:txBody>
          <a:bodyPr lIns="91425" tIns="45700" rIns="91425" bIns="45700" anchor="t" anchorCtr="0">
            <a:noAutofit/>
          </a:bodyPr>
          <a:lstStyle/>
          <a:p>
            <a:pPr marL="342900" marR="0" lvl="0" indent="-263525" algn="l" rtl="0">
              <a:lnSpc>
                <a:spcPct val="100000"/>
              </a:lnSpc>
              <a:spcBef>
                <a:spcPts val="560"/>
              </a:spcBef>
              <a:spcAft>
                <a:spcPts val="0"/>
              </a:spcAft>
              <a:buClr>
                <a:schemeClr val="dk1"/>
              </a:buClr>
              <a:buFont typeface="Arial"/>
              <a:buNone/>
            </a:pPr>
            <a:endParaRPr sz="1800" b="0" i="0" u="none" strike="noStrike" cap="none" baseline="0">
              <a:solidFill>
                <a:schemeClr val="dk1"/>
              </a:solidFill>
              <a:latin typeface="Arial"/>
              <a:ea typeface="Arial"/>
              <a:cs typeface="Arial"/>
              <a:sym typeface="Arial"/>
            </a:endParaRPr>
          </a:p>
          <a:p>
            <a:pPr marL="342900" marR="0" lvl="0" indent="-342900" algn="l" rtl="0">
              <a:lnSpc>
                <a:spcPct val="100000"/>
              </a:lnSpc>
              <a:spcBef>
                <a:spcPts val="480"/>
              </a:spcBef>
              <a:spcAft>
                <a:spcPts val="0"/>
              </a:spcAft>
              <a:buClr>
                <a:schemeClr val="dk1"/>
              </a:buClr>
              <a:buSzPct val="25000"/>
              <a:buFont typeface="Arial"/>
              <a:buNone/>
            </a:pPr>
            <a:r>
              <a:rPr lang="en-US" sz="2400" b="0" i="0" u="none" strike="noStrike" cap="none" baseline="0">
                <a:solidFill>
                  <a:schemeClr val="dk1"/>
                </a:solidFill>
                <a:latin typeface="Arial"/>
                <a:ea typeface="Arial"/>
                <a:cs typeface="Arial"/>
                <a:sym typeface="Arial"/>
              </a:rPr>
              <a:t>Children, in their initial stages of moral development, define 'fairness': “Fairness means that everyone gets the same.” </a:t>
            </a:r>
          </a:p>
          <a:p>
            <a:pPr marL="342900" marR="0" lvl="0" indent="-263525" algn="l" rtl="0">
              <a:lnSpc>
                <a:spcPct val="100000"/>
              </a:lnSpc>
              <a:spcBef>
                <a:spcPts val="560"/>
              </a:spcBef>
              <a:spcAft>
                <a:spcPts val="0"/>
              </a:spcAft>
              <a:buClr>
                <a:schemeClr val="dk1"/>
              </a:buClr>
              <a:buFont typeface="Arial"/>
              <a:buNone/>
            </a:pPr>
            <a:endParaRPr sz="1800" b="0" i="0" u="none" strike="noStrike" cap="none" baseline="0">
              <a:solidFill>
                <a:schemeClr val="dk1"/>
              </a:solidFill>
              <a:latin typeface="Arial"/>
              <a:ea typeface="Arial"/>
              <a:cs typeface="Arial"/>
              <a:sym typeface="Arial"/>
            </a:endParaRPr>
          </a:p>
          <a:p>
            <a:pPr marL="342900" marR="0" lvl="0" indent="-342900" algn="l" rtl="0">
              <a:lnSpc>
                <a:spcPct val="100000"/>
              </a:lnSpc>
              <a:spcBef>
                <a:spcPts val="480"/>
              </a:spcBef>
              <a:spcAft>
                <a:spcPts val="0"/>
              </a:spcAft>
              <a:buClr>
                <a:schemeClr val="dk1"/>
              </a:buClr>
              <a:buSzPct val="25000"/>
              <a:buFont typeface="Arial"/>
              <a:buNone/>
            </a:pPr>
            <a:r>
              <a:rPr lang="en-US" sz="2400" b="0" i="0" u="none" strike="noStrike" cap="none" baseline="0">
                <a:solidFill>
                  <a:schemeClr val="dk1"/>
                </a:solidFill>
                <a:latin typeface="Arial"/>
                <a:ea typeface="Arial"/>
                <a:cs typeface="Arial"/>
                <a:sym typeface="Arial"/>
              </a:rPr>
              <a:t>The true definition of fairness is: “Fairness means that everyone gets what he needs.” </a:t>
            </a:r>
          </a:p>
          <a:p>
            <a:pPr marL="342900" marR="0" lvl="0" indent="-342900" algn="l" rtl="0">
              <a:lnSpc>
                <a:spcPct val="100000"/>
              </a:lnSpc>
              <a:spcBef>
                <a:spcPts val="640"/>
              </a:spcBef>
              <a:spcAft>
                <a:spcPts val="0"/>
              </a:spcAft>
              <a:buClr>
                <a:schemeClr val="dk1"/>
              </a:buClr>
              <a:buSzPct val="25000"/>
              <a:buFont typeface="Arial"/>
              <a:buNone/>
            </a:pPr>
            <a:r>
              <a:rPr lang="en-US" sz="3200" b="0" i="0" u="none" strike="noStrike" cap="none" baseline="0">
                <a:solidFill>
                  <a:schemeClr val="dk1"/>
                </a:solidFill>
                <a:latin typeface="Arial"/>
                <a:ea typeface="Arial"/>
                <a:cs typeface="Arial"/>
                <a:sym typeface="Arial"/>
              </a:rPr>
              <a:t>                                                                                                                                                  </a:t>
            </a:r>
          </a:p>
          <a:p>
            <a:pPr marL="342900" marR="0" lvl="0" indent="-342900" algn="l" rtl="0">
              <a:lnSpc>
                <a:spcPct val="100000"/>
              </a:lnSpc>
              <a:spcBef>
                <a:spcPts val="280"/>
              </a:spcBef>
              <a:spcAft>
                <a:spcPts val="0"/>
              </a:spcAft>
              <a:buClr>
                <a:schemeClr val="dk1"/>
              </a:buClr>
              <a:buSzPct val="25000"/>
              <a:buFont typeface="Arial"/>
              <a:buNone/>
            </a:pPr>
            <a:r>
              <a:rPr lang="en-US" sz="1400" b="1" i="0" u="none" strike="noStrike" cap="none" baseline="0">
                <a:solidFill>
                  <a:schemeClr val="dk1"/>
                </a:solidFill>
                <a:latin typeface="Arial"/>
                <a:ea typeface="Arial"/>
                <a:cs typeface="Arial"/>
                <a:sym typeface="Arial"/>
              </a:rPr>
              <a:t>                                                                                          Richard D. Lavoie, M.A., M.Ed</a:t>
            </a:r>
            <a:r>
              <a:rPr lang="en-US" sz="1400" b="0" i="0" u="none" strike="noStrike" cap="none" baseline="0">
                <a:solidFill>
                  <a:schemeClr val="dk1"/>
                </a:solidFill>
                <a:latin typeface="Arial"/>
                <a:ea typeface="Arial"/>
                <a:cs typeface="Arial"/>
                <a:sym typeface="Arial"/>
              </a:rPr>
              <a:t> </a:t>
            </a:r>
          </a:p>
        </p:txBody>
      </p:sp>
    </p:spTree>
  </p:cSld>
  <p:clrMapOvr>
    <a:masterClrMapping/>
  </p:clrMapOvr>
  <p:transition spd="slow">
    <p:cut/>
  </p:transition>
</p:sld>
</file>

<file path=ppt/theme/theme1.xml><?xml version="1.0" encoding="utf-8"?>
<a:theme xmlns:a="http://schemas.openxmlformats.org/drawingml/2006/main" name="Capsules">
  <a:themeElements>
    <a:clrScheme name="Capsules 1">
      <a:dk1>
        <a:srgbClr val="000000"/>
      </a:dk1>
      <a:lt1>
        <a:srgbClr val="FFFFFF"/>
      </a:lt1>
      <a:dk2>
        <a:srgbClr val="9900CC"/>
      </a:dk2>
      <a:lt2>
        <a:srgbClr val="006600"/>
      </a:lt2>
      <a:accent1>
        <a:srgbClr val="33CC33"/>
      </a:accent1>
      <a:accent2>
        <a:srgbClr val="FFCC66"/>
      </a:accent2>
      <a:accent3>
        <a:srgbClr val="FFFFFF"/>
      </a:accent3>
      <a:accent4>
        <a:srgbClr val="33CC33"/>
      </a:accent4>
      <a:accent5>
        <a:srgbClr val="FFCC66"/>
      </a:accent5>
      <a:accent6>
        <a:srgbClr val="FFFFFF"/>
      </a:accent6>
      <a:hlink>
        <a:srgbClr val="0033CC"/>
      </a:hlink>
      <a:folHlink>
        <a:srgbClr val="CC00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TotalTime>
  <Words>903</Words>
  <Application>Microsoft Office PowerPoint</Application>
  <PresentationFormat>On-screen Show (4:3)</PresentationFormat>
  <Paragraphs>119</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Capsules</vt:lpstr>
      <vt:lpstr>Default Design</vt:lpstr>
      <vt:lpstr>EC 101</vt:lpstr>
      <vt:lpstr>Purpose</vt:lpstr>
      <vt:lpstr>IDEIA</vt:lpstr>
      <vt:lpstr>Eligibility Process</vt:lpstr>
      <vt:lpstr>Areas of Eligibility </vt:lpstr>
      <vt:lpstr>Individualized Education Plan (IEP)</vt:lpstr>
      <vt:lpstr>PowerPoint Presentation</vt:lpstr>
      <vt:lpstr>Levels of Service</vt:lpstr>
      <vt:lpstr>               That’s Not Fair</vt:lpstr>
      <vt:lpstr>Classroom Accommodations</vt:lpstr>
      <vt:lpstr>Testing Modifications</vt:lpstr>
      <vt:lpstr>Day to Day Implementation of Accommodations/Modifications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 101</dc:title>
  <dc:creator>Everett</dc:creator>
  <cp:lastModifiedBy>Johnson, Annissa N.</cp:lastModifiedBy>
  <cp:revision>3</cp:revision>
  <dcterms:modified xsi:type="dcterms:W3CDTF">2014-09-09T12:05:44Z</dcterms:modified>
</cp:coreProperties>
</file>